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8.xml" ContentType="application/vnd.openxmlformats-officedocument.presentationml.notesSlid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3"/>
  </p:notesMasterIdLst>
  <p:handoutMasterIdLst>
    <p:handoutMasterId r:id="rId24"/>
  </p:handoutMasterIdLst>
  <p:sldIdLst>
    <p:sldId id="436" r:id="rId2"/>
    <p:sldId id="438" r:id="rId3"/>
    <p:sldId id="441" r:id="rId4"/>
    <p:sldId id="439" r:id="rId5"/>
    <p:sldId id="445" r:id="rId6"/>
    <p:sldId id="443" r:id="rId7"/>
    <p:sldId id="444" r:id="rId8"/>
    <p:sldId id="433" r:id="rId9"/>
    <p:sldId id="409" r:id="rId10"/>
    <p:sldId id="432" r:id="rId11"/>
    <p:sldId id="413" r:id="rId12"/>
    <p:sldId id="446" r:id="rId13"/>
    <p:sldId id="411" r:id="rId14"/>
    <p:sldId id="437" r:id="rId15"/>
    <p:sldId id="423" r:id="rId16"/>
    <p:sldId id="425" r:id="rId17"/>
    <p:sldId id="442" r:id="rId18"/>
    <p:sldId id="434" r:id="rId19"/>
    <p:sldId id="435" r:id="rId20"/>
    <p:sldId id="402" r:id="rId21"/>
    <p:sldId id="354" r:id="rId22"/>
  </p:sldIdLst>
  <p:sldSz cx="9144000" cy="6858000" type="screen4x3"/>
  <p:notesSz cx="6805613" cy="9944100"/>
  <p:defaultTextStyle>
    <a:defPPr>
      <a:defRPr lang="en-GB"/>
    </a:defPPr>
    <a:lvl1pPr algn="l" rtl="0" eaLnBrk="0" fontAlgn="base" hangingPunct="0">
      <a:spcBef>
        <a:spcPct val="0"/>
      </a:spcBef>
      <a:spcAft>
        <a:spcPct val="0"/>
      </a:spcAft>
      <a:defRPr sz="1200" kern="1200">
        <a:solidFill>
          <a:srgbClr val="0F5494"/>
        </a:solidFill>
        <a:latin typeface="Verdana" charset="0"/>
        <a:ea typeface="ＭＳ Ｐゴシック" charset="-128"/>
        <a:cs typeface="+mn-cs"/>
      </a:defRPr>
    </a:lvl1pPr>
    <a:lvl2pPr marL="457200" algn="l" rtl="0" eaLnBrk="0" fontAlgn="base" hangingPunct="0">
      <a:spcBef>
        <a:spcPct val="0"/>
      </a:spcBef>
      <a:spcAft>
        <a:spcPct val="0"/>
      </a:spcAft>
      <a:defRPr sz="1200" kern="1200">
        <a:solidFill>
          <a:srgbClr val="0F5494"/>
        </a:solidFill>
        <a:latin typeface="Verdana" charset="0"/>
        <a:ea typeface="ＭＳ Ｐゴシック" charset="-128"/>
        <a:cs typeface="+mn-cs"/>
      </a:defRPr>
    </a:lvl2pPr>
    <a:lvl3pPr marL="914400" algn="l" rtl="0" eaLnBrk="0" fontAlgn="base" hangingPunct="0">
      <a:spcBef>
        <a:spcPct val="0"/>
      </a:spcBef>
      <a:spcAft>
        <a:spcPct val="0"/>
      </a:spcAft>
      <a:defRPr sz="1200" kern="1200">
        <a:solidFill>
          <a:srgbClr val="0F5494"/>
        </a:solidFill>
        <a:latin typeface="Verdana" charset="0"/>
        <a:ea typeface="ＭＳ Ｐゴシック" charset="-128"/>
        <a:cs typeface="+mn-cs"/>
      </a:defRPr>
    </a:lvl3pPr>
    <a:lvl4pPr marL="1371600" algn="l" rtl="0" eaLnBrk="0" fontAlgn="base" hangingPunct="0">
      <a:spcBef>
        <a:spcPct val="0"/>
      </a:spcBef>
      <a:spcAft>
        <a:spcPct val="0"/>
      </a:spcAft>
      <a:defRPr sz="1200" kern="1200">
        <a:solidFill>
          <a:srgbClr val="0F5494"/>
        </a:solidFill>
        <a:latin typeface="Verdana" charset="0"/>
        <a:ea typeface="ＭＳ Ｐゴシック" charset="-128"/>
        <a:cs typeface="+mn-cs"/>
      </a:defRPr>
    </a:lvl4pPr>
    <a:lvl5pPr marL="1828800" algn="l" rtl="0" eaLnBrk="0" fontAlgn="base" hangingPunct="0">
      <a:spcBef>
        <a:spcPct val="0"/>
      </a:spcBef>
      <a:spcAft>
        <a:spcPct val="0"/>
      </a:spcAft>
      <a:defRPr sz="1200" kern="1200">
        <a:solidFill>
          <a:srgbClr val="0F5494"/>
        </a:solidFill>
        <a:latin typeface="Verdana" charset="0"/>
        <a:ea typeface="ＭＳ Ｐゴシック" charset="-128"/>
        <a:cs typeface="+mn-cs"/>
      </a:defRPr>
    </a:lvl5pPr>
    <a:lvl6pPr marL="2286000" algn="l" defTabSz="914400" rtl="0" eaLnBrk="1" latinLnBrk="0" hangingPunct="1">
      <a:defRPr sz="1200" kern="1200">
        <a:solidFill>
          <a:srgbClr val="0F5494"/>
        </a:solidFill>
        <a:latin typeface="Verdana" charset="0"/>
        <a:ea typeface="ＭＳ Ｐゴシック" charset="-128"/>
        <a:cs typeface="+mn-cs"/>
      </a:defRPr>
    </a:lvl6pPr>
    <a:lvl7pPr marL="2743200" algn="l" defTabSz="914400" rtl="0" eaLnBrk="1" latinLnBrk="0" hangingPunct="1">
      <a:defRPr sz="1200" kern="1200">
        <a:solidFill>
          <a:srgbClr val="0F5494"/>
        </a:solidFill>
        <a:latin typeface="Verdana" charset="0"/>
        <a:ea typeface="ＭＳ Ｐゴシック" charset="-128"/>
        <a:cs typeface="+mn-cs"/>
      </a:defRPr>
    </a:lvl7pPr>
    <a:lvl8pPr marL="3200400" algn="l" defTabSz="914400" rtl="0" eaLnBrk="1" latinLnBrk="0" hangingPunct="1">
      <a:defRPr sz="1200" kern="1200">
        <a:solidFill>
          <a:srgbClr val="0F5494"/>
        </a:solidFill>
        <a:latin typeface="Verdana" charset="0"/>
        <a:ea typeface="ＭＳ Ｐゴシック" charset="-128"/>
        <a:cs typeface="+mn-cs"/>
      </a:defRPr>
    </a:lvl8pPr>
    <a:lvl9pPr marL="3657600" algn="l" defTabSz="914400" rtl="0" eaLnBrk="1" latinLnBrk="0" hangingPunct="1">
      <a:defRPr sz="1200" kern="1200">
        <a:solidFill>
          <a:srgbClr val="0F5494"/>
        </a:solidFill>
        <a:latin typeface="Verdana" charset="0"/>
        <a:ea typeface="ＭＳ Ｐゴシック"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2">
          <p15:clr>
            <a:srgbClr val="A4A3A4"/>
          </p15:clr>
        </p15:guide>
        <p15:guide id="2" pos="2144">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rnWhat="handouts2" clrMode="bw" frameSlides="1"/>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E6FD2"/>
    <a:srgbClr val="2D5EC1"/>
    <a:srgbClr val="3166CF"/>
    <a:srgbClr val="0F5494"/>
    <a:srgbClr val="BDDEFF"/>
    <a:srgbClr val="99CCFF"/>
    <a:srgbClr val="808080"/>
    <a:srgbClr val="FFD624"/>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aximized">
    <p:restoredLeft sz="34587" autoAdjust="0"/>
    <p:restoredTop sz="95314" autoAdjust="0"/>
  </p:normalViewPr>
  <p:slideViewPr>
    <p:cSldViewPr>
      <p:cViewPr varScale="1">
        <p:scale>
          <a:sx n="82" d="100"/>
          <a:sy n="82" d="100"/>
        </p:scale>
        <p:origin x="893" y="48"/>
      </p:cViewPr>
      <p:guideLst>
        <p:guide orient="horz" pos="2160"/>
        <p:guide pos="2880"/>
      </p:guideLst>
    </p:cSldViewPr>
  </p:slideViewPr>
  <p:outlineViewPr>
    <p:cViewPr>
      <p:scale>
        <a:sx n="33" d="100"/>
        <a:sy n="33" d="100"/>
      </p:scale>
      <p:origin x="0" y="3864"/>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87" d="100"/>
          <a:sy n="87" d="100"/>
        </p:scale>
        <p:origin x="-3738" y="-78"/>
      </p:cViewPr>
      <p:guideLst>
        <p:guide orient="horz" pos="3132"/>
        <p:guide pos="2144"/>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82DAFB47-DDCE-4BF8-8277-D6FFB00C5F89}" type="doc">
      <dgm:prSet loTypeId="urn:microsoft.com/office/officeart/2005/8/layout/cycle6" loCatId="relationship" qsTypeId="urn:microsoft.com/office/officeart/2005/8/quickstyle/simple1" qsCatId="simple" csTypeId="urn:microsoft.com/office/officeart/2005/8/colors/accent1_2" csCatId="accent1" phldr="1"/>
      <dgm:spPr/>
      <dgm:t>
        <a:bodyPr/>
        <a:lstStyle/>
        <a:p>
          <a:endParaRPr lang="en-GB"/>
        </a:p>
      </dgm:t>
    </dgm:pt>
    <dgm:pt modelId="{FF7054A5-35D6-407D-A2C2-2EAAAB870427}">
      <dgm:prSet phldrT="[Text]"/>
      <dgm:spPr/>
      <dgm:t>
        <a:bodyPr/>
        <a:lstStyle/>
        <a:p>
          <a:r>
            <a:rPr lang="en-GB" b="0" dirty="0">
              <a:solidFill>
                <a:schemeClr val="tx1"/>
              </a:solidFill>
            </a:rPr>
            <a:t>Public service and HR management</a:t>
          </a:r>
        </a:p>
      </dgm:t>
    </dgm:pt>
    <dgm:pt modelId="{0EBE01D1-AFF8-4CAF-A72A-664DBB1B7ACB}" type="parTrans" cxnId="{8B8F124C-F833-4E2C-B63C-56432BF9C753}">
      <dgm:prSet/>
      <dgm:spPr/>
      <dgm:t>
        <a:bodyPr/>
        <a:lstStyle/>
        <a:p>
          <a:endParaRPr lang="en-GB"/>
        </a:p>
      </dgm:t>
    </dgm:pt>
    <dgm:pt modelId="{EF2F7CCD-7043-4D1B-B927-D96ABEB31582}" type="sibTrans" cxnId="{8B8F124C-F833-4E2C-B63C-56432BF9C753}">
      <dgm:prSet/>
      <dgm:spPr/>
      <dgm:t>
        <a:bodyPr/>
        <a:lstStyle/>
        <a:p>
          <a:endParaRPr lang="en-GB"/>
        </a:p>
      </dgm:t>
    </dgm:pt>
    <dgm:pt modelId="{764CA3DC-21C8-4286-BD1B-CF1457E0B37D}">
      <dgm:prSet phldrT="[Text]"/>
      <dgm:spPr/>
      <dgm:t>
        <a:bodyPr/>
        <a:lstStyle/>
        <a:p>
          <a:r>
            <a:rPr lang="en-GB" b="0" dirty="0">
              <a:solidFill>
                <a:schemeClr val="tx1"/>
              </a:solidFill>
            </a:rPr>
            <a:t>Accountability</a:t>
          </a:r>
        </a:p>
      </dgm:t>
    </dgm:pt>
    <dgm:pt modelId="{37B04B99-5525-4E72-ABDF-9F62B0BB6C58}" type="parTrans" cxnId="{AD26F858-972D-416C-83A0-0BC285AB872B}">
      <dgm:prSet/>
      <dgm:spPr/>
      <dgm:t>
        <a:bodyPr/>
        <a:lstStyle/>
        <a:p>
          <a:endParaRPr lang="en-GB"/>
        </a:p>
      </dgm:t>
    </dgm:pt>
    <dgm:pt modelId="{C3E954AA-D07F-438F-9CF6-7734E403D776}" type="sibTrans" cxnId="{AD26F858-972D-416C-83A0-0BC285AB872B}">
      <dgm:prSet/>
      <dgm:spPr/>
      <dgm:t>
        <a:bodyPr/>
        <a:lstStyle/>
        <a:p>
          <a:endParaRPr lang="en-GB"/>
        </a:p>
      </dgm:t>
    </dgm:pt>
    <dgm:pt modelId="{F0AAFDDD-EF7B-423B-94D6-D06439A0E803}">
      <dgm:prSet phldrT="[Text]"/>
      <dgm:spPr/>
      <dgm:t>
        <a:bodyPr/>
        <a:lstStyle/>
        <a:p>
          <a:r>
            <a:rPr lang="en-GB" b="0" dirty="0">
              <a:solidFill>
                <a:schemeClr val="tx1"/>
              </a:solidFill>
            </a:rPr>
            <a:t>Service delivery</a:t>
          </a:r>
        </a:p>
      </dgm:t>
    </dgm:pt>
    <dgm:pt modelId="{AFC60687-AFC4-4E42-B9EF-BA75BABE5608}" type="parTrans" cxnId="{08CBC750-A0E6-47AD-8CC2-735E5AE7120E}">
      <dgm:prSet/>
      <dgm:spPr/>
      <dgm:t>
        <a:bodyPr/>
        <a:lstStyle/>
        <a:p>
          <a:endParaRPr lang="en-GB"/>
        </a:p>
      </dgm:t>
    </dgm:pt>
    <dgm:pt modelId="{B1502B68-6894-4F55-848B-8574D1D08915}" type="sibTrans" cxnId="{08CBC750-A0E6-47AD-8CC2-735E5AE7120E}">
      <dgm:prSet/>
      <dgm:spPr/>
      <dgm:t>
        <a:bodyPr/>
        <a:lstStyle/>
        <a:p>
          <a:endParaRPr lang="en-GB"/>
        </a:p>
      </dgm:t>
    </dgm:pt>
    <dgm:pt modelId="{5897A91D-6188-412D-A100-06B7D2EB1286}">
      <dgm:prSet phldrT="[Text]"/>
      <dgm:spPr/>
      <dgm:t>
        <a:bodyPr/>
        <a:lstStyle/>
        <a:p>
          <a:r>
            <a:rPr lang="en-GB" b="0" dirty="0">
              <a:solidFill>
                <a:schemeClr val="tx1"/>
              </a:solidFill>
            </a:rPr>
            <a:t>Public financial management</a:t>
          </a:r>
        </a:p>
      </dgm:t>
    </dgm:pt>
    <dgm:pt modelId="{31F6DE10-9678-4889-B8F5-D75B2D6E77AD}" type="parTrans" cxnId="{E755D6B7-2A2F-495D-A7FE-6105B0B0CC41}">
      <dgm:prSet/>
      <dgm:spPr/>
      <dgm:t>
        <a:bodyPr/>
        <a:lstStyle/>
        <a:p>
          <a:endParaRPr lang="en-GB"/>
        </a:p>
      </dgm:t>
    </dgm:pt>
    <dgm:pt modelId="{0DC03570-461A-4CE3-B52D-EC4813AEA36B}" type="sibTrans" cxnId="{E755D6B7-2A2F-495D-A7FE-6105B0B0CC41}">
      <dgm:prSet/>
      <dgm:spPr/>
      <dgm:t>
        <a:bodyPr/>
        <a:lstStyle/>
        <a:p>
          <a:endParaRPr lang="en-GB"/>
        </a:p>
      </dgm:t>
    </dgm:pt>
    <dgm:pt modelId="{4F5FBC08-BDC9-467F-843F-F4E4E9866EE6}">
      <dgm:prSet phldrT="[Text]"/>
      <dgm:spPr/>
      <dgm:t>
        <a:bodyPr/>
        <a:lstStyle/>
        <a:p>
          <a:r>
            <a:rPr lang="en-GB" b="0" dirty="0">
              <a:solidFill>
                <a:schemeClr val="tx1"/>
              </a:solidFill>
            </a:rPr>
            <a:t>Policy development and coordination</a:t>
          </a:r>
        </a:p>
      </dgm:t>
    </dgm:pt>
    <dgm:pt modelId="{0E720AD8-E35C-4EE5-B143-7D906B23181B}" type="parTrans" cxnId="{144488C9-1E08-4566-8074-C9A34A7C02DD}">
      <dgm:prSet/>
      <dgm:spPr/>
      <dgm:t>
        <a:bodyPr/>
        <a:lstStyle/>
        <a:p>
          <a:endParaRPr lang="en-GB"/>
        </a:p>
      </dgm:t>
    </dgm:pt>
    <dgm:pt modelId="{25058ED2-0F82-4350-9B47-EDFD18DA885A}" type="sibTrans" cxnId="{144488C9-1E08-4566-8074-C9A34A7C02DD}">
      <dgm:prSet/>
      <dgm:spPr/>
      <dgm:t>
        <a:bodyPr/>
        <a:lstStyle/>
        <a:p>
          <a:endParaRPr lang="en-GB"/>
        </a:p>
      </dgm:t>
    </dgm:pt>
    <dgm:pt modelId="{9A093FD5-F855-497E-8476-E09D156E676E}" type="pres">
      <dgm:prSet presAssocID="{82DAFB47-DDCE-4BF8-8277-D6FFB00C5F89}" presName="cycle" presStyleCnt="0">
        <dgm:presLayoutVars>
          <dgm:dir/>
          <dgm:resizeHandles val="exact"/>
        </dgm:presLayoutVars>
      </dgm:prSet>
      <dgm:spPr/>
    </dgm:pt>
    <dgm:pt modelId="{89353E45-9CD1-4498-A006-8B6B4A0A495A}" type="pres">
      <dgm:prSet presAssocID="{FF7054A5-35D6-407D-A2C2-2EAAAB870427}" presName="node" presStyleLbl="node1" presStyleIdx="0" presStyleCnt="5" custRadScaleRad="98333" custRadScaleInc="-6752">
        <dgm:presLayoutVars>
          <dgm:bulletEnabled val="1"/>
        </dgm:presLayoutVars>
      </dgm:prSet>
      <dgm:spPr/>
    </dgm:pt>
    <dgm:pt modelId="{66EED6C8-7B4A-4FCB-A457-40F8DDBCB6E2}" type="pres">
      <dgm:prSet presAssocID="{FF7054A5-35D6-407D-A2C2-2EAAAB870427}" presName="spNode" presStyleCnt="0"/>
      <dgm:spPr/>
    </dgm:pt>
    <dgm:pt modelId="{A5239F07-71C0-4860-84B8-B29856778717}" type="pres">
      <dgm:prSet presAssocID="{EF2F7CCD-7043-4D1B-B927-D96ABEB31582}" presName="sibTrans" presStyleLbl="sibTrans1D1" presStyleIdx="0" presStyleCnt="5"/>
      <dgm:spPr/>
    </dgm:pt>
    <dgm:pt modelId="{ED42BEA9-ADFF-49B1-9B49-C9E07094A244}" type="pres">
      <dgm:prSet presAssocID="{764CA3DC-21C8-4286-BD1B-CF1457E0B37D}" presName="node" presStyleLbl="node1" presStyleIdx="1" presStyleCnt="5" custRadScaleRad="99622" custRadScaleInc="63474">
        <dgm:presLayoutVars>
          <dgm:bulletEnabled val="1"/>
        </dgm:presLayoutVars>
      </dgm:prSet>
      <dgm:spPr/>
    </dgm:pt>
    <dgm:pt modelId="{F53BDB54-69D3-4BE5-944C-673A58A34991}" type="pres">
      <dgm:prSet presAssocID="{764CA3DC-21C8-4286-BD1B-CF1457E0B37D}" presName="spNode" presStyleCnt="0"/>
      <dgm:spPr/>
    </dgm:pt>
    <dgm:pt modelId="{56915EE7-2A53-45F0-A67A-6416BFA0EBA5}" type="pres">
      <dgm:prSet presAssocID="{C3E954AA-D07F-438F-9CF6-7734E403D776}" presName="sibTrans" presStyleLbl="sibTrans1D1" presStyleIdx="1" presStyleCnt="5"/>
      <dgm:spPr/>
    </dgm:pt>
    <dgm:pt modelId="{40AF5533-8DB2-4FEC-A7FB-09E442A2BC08}" type="pres">
      <dgm:prSet presAssocID="{F0AAFDDD-EF7B-423B-94D6-D06439A0E803}" presName="node" presStyleLbl="node1" presStyleIdx="2" presStyleCnt="5">
        <dgm:presLayoutVars>
          <dgm:bulletEnabled val="1"/>
        </dgm:presLayoutVars>
      </dgm:prSet>
      <dgm:spPr/>
    </dgm:pt>
    <dgm:pt modelId="{AD9FE36E-E1DB-479F-8DC2-A31F987DE502}" type="pres">
      <dgm:prSet presAssocID="{F0AAFDDD-EF7B-423B-94D6-D06439A0E803}" presName="spNode" presStyleCnt="0"/>
      <dgm:spPr/>
    </dgm:pt>
    <dgm:pt modelId="{967304E9-D1CB-4A67-AEC6-2F529C7E99C9}" type="pres">
      <dgm:prSet presAssocID="{B1502B68-6894-4F55-848B-8574D1D08915}" presName="sibTrans" presStyleLbl="sibTrans1D1" presStyleIdx="2" presStyleCnt="5"/>
      <dgm:spPr/>
    </dgm:pt>
    <dgm:pt modelId="{25D686E1-E2BE-4837-A862-113D26764663}" type="pres">
      <dgm:prSet presAssocID="{5897A91D-6188-412D-A100-06B7D2EB1286}" presName="node" presStyleLbl="node1" presStyleIdx="3" presStyleCnt="5">
        <dgm:presLayoutVars>
          <dgm:bulletEnabled val="1"/>
        </dgm:presLayoutVars>
      </dgm:prSet>
      <dgm:spPr/>
    </dgm:pt>
    <dgm:pt modelId="{4DFC7C6E-B3AE-4580-80AA-14C6B1D381B6}" type="pres">
      <dgm:prSet presAssocID="{5897A91D-6188-412D-A100-06B7D2EB1286}" presName="spNode" presStyleCnt="0"/>
      <dgm:spPr/>
    </dgm:pt>
    <dgm:pt modelId="{C1CD9E93-C1FE-4572-9F70-6D634846F1D9}" type="pres">
      <dgm:prSet presAssocID="{0DC03570-461A-4CE3-B52D-EC4813AEA36B}" presName="sibTrans" presStyleLbl="sibTrans1D1" presStyleIdx="3" presStyleCnt="5"/>
      <dgm:spPr/>
    </dgm:pt>
    <dgm:pt modelId="{9427AF7F-3BC0-4350-81A9-5DCFB5CA3F8F}" type="pres">
      <dgm:prSet presAssocID="{4F5FBC08-BDC9-467F-843F-F4E4E9866EE6}" presName="node" presStyleLbl="node1" presStyleIdx="4" presStyleCnt="5" custRadScaleRad="101989" custRadScaleInc="-47688">
        <dgm:presLayoutVars>
          <dgm:bulletEnabled val="1"/>
        </dgm:presLayoutVars>
      </dgm:prSet>
      <dgm:spPr/>
    </dgm:pt>
    <dgm:pt modelId="{F1EC68B6-539C-4278-8E4B-5C9916385280}" type="pres">
      <dgm:prSet presAssocID="{4F5FBC08-BDC9-467F-843F-F4E4E9866EE6}" presName="spNode" presStyleCnt="0"/>
      <dgm:spPr/>
    </dgm:pt>
    <dgm:pt modelId="{72BB55FA-E93E-4B33-86F4-6BB29C463B0A}" type="pres">
      <dgm:prSet presAssocID="{25058ED2-0F82-4350-9B47-EDFD18DA885A}" presName="sibTrans" presStyleLbl="sibTrans1D1" presStyleIdx="4" presStyleCnt="5"/>
      <dgm:spPr/>
    </dgm:pt>
  </dgm:ptLst>
  <dgm:cxnLst>
    <dgm:cxn modelId="{3C25A419-92AF-4F88-BBB0-711E2AAA0A7A}" type="presOf" srcId="{764CA3DC-21C8-4286-BD1B-CF1457E0B37D}" destId="{ED42BEA9-ADFF-49B1-9B49-C9E07094A244}" srcOrd="0" destOrd="0" presId="urn:microsoft.com/office/officeart/2005/8/layout/cycle6"/>
    <dgm:cxn modelId="{3AA96764-B910-42A2-BE31-B5480ABB3F3D}" type="presOf" srcId="{F0AAFDDD-EF7B-423B-94D6-D06439A0E803}" destId="{40AF5533-8DB2-4FEC-A7FB-09E442A2BC08}" srcOrd="0" destOrd="0" presId="urn:microsoft.com/office/officeart/2005/8/layout/cycle6"/>
    <dgm:cxn modelId="{8B8F124C-F833-4E2C-B63C-56432BF9C753}" srcId="{82DAFB47-DDCE-4BF8-8277-D6FFB00C5F89}" destId="{FF7054A5-35D6-407D-A2C2-2EAAAB870427}" srcOrd="0" destOrd="0" parTransId="{0EBE01D1-AFF8-4CAF-A72A-664DBB1B7ACB}" sibTransId="{EF2F7CCD-7043-4D1B-B927-D96ABEB31582}"/>
    <dgm:cxn modelId="{001F476C-E236-47B0-8266-5A9E5BABF767}" type="presOf" srcId="{0DC03570-461A-4CE3-B52D-EC4813AEA36B}" destId="{C1CD9E93-C1FE-4572-9F70-6D634846F1D9}" srcOrd="0" destOrd="0" presId="urn:microsoft.com/office/officeart/2005/8/layout/cycle6"/>
    <dgm:cxn modelId="{08CBC750-A0E6-47AD-8CC2-735E5AE7120E}" srcId="{82DAFB47-DDCE-4BF8-8277-D6FFB00C5F89}" destId="{F0AAFDDD-EF7B-423B-94D6-D06439A0E803}" srcOrd="2" destOrd="0" parTransId="{AFC60687-AFC4-4E42-B9EF-BA75BABE5608}" sibTransId="{B1502B68-6894-4F55-848B-8574D1D08915}"/>
    <dgm:cxn modelId="{F64C9757-6E88-4AD0-B2FA-85694AE8D1DB}" type="presOf" srcId="{5897A91D-6188-412D-A100-06B7D2EB1286}" destId="{25D686E1-E2BE-4837-A862-113D26764663}" srcOrd="0" destOrd="0" presId="urn:microsoft.com/office/officeart/2005/8/layout/cycle6"/>
    <dgm:cxn modelId="{AD26F858-972D-416C-83A0-0BC285AB872B}" srcId="{82DAFB47-DDCE-4BF8-8277-D6FFB00C5F89}" destId="{764CA3DC-21C8-4286-BD1B-CF1457E0B37D}" srcOrd="1" destOrd="0" parTransId="{37B04B99-5525-4E72-ABDF-9F62B0BB6C58}" sibTransId="{C3E954AA-D07F-438F-9CF6-7734E403D776}"/>
    <dgm:cxn modelId="{F45EA759-9700-495A-A933-80393C407400}" type="presOf" srcId="{FF7054A5-35D6-407D-A2C2-2EAAAB870427}" destId="{89353E45-9CD1-4498-A006-8B6B4A0A495A}" srcOrd="0" destOrd="0" presId="urn:microsoft.com/office/officeart/2005/8/layout/cycle6"/>
    <dgm:cxn modelId="{3FD7D379-16CF-446E-90CD-C968B8772E0D}" type="presOf" srcId="{B1502B68-6894-4F55-848B-8574D1D08915}" destId="{967304E9-D1CB-4A67-AEC6-2F529C7E99C9}" srcOrd="0" destOrd="0" presId="urn:microsoft.com/office/officeart/2005/8/layout/cycle6"/>
    <dgm:cxn modelId="{46A9D7A5-6691-4087-8AE4-1FA5096A52FB}" type="presOf" srcId="{C3E954AA-D07F-438F-9CF6-7734E403D776}" destId="{56915EE7-2A53-45F0-A67A-6416BFA0EBA5}" srcOrd="0" destOrd="0" presId="urn:microsoft.com/office/officeart/2005/8/layout/cycle6"/>
    <dgm:cxn modelId="{E755D6B7-2A2F-495D-A7FE-6105B0B0CC41}" srcId="{82DAFB47-DDCE-4BF8-8277-D6FFB00C5F89}" destId="{5897A91D-6188-412D-A100-06B7D2EB1286}" srcOrd="3" destOrd="0" parTransId="{31F6DE10-9678-4889-B8F5-D75B2D6E77AD}" sibTransId="{0DC03570-461A-4CE3-B52D-EC4813AEA36B}"/>
    <dgm:cxn modelId="{CCDA1CBC-564B-4D4C-A00A-838471F716A0}" type="presOf" srcId="{4F5FBC08-BDC9-467F-843F-F4E4E9866EE6}" destId="{9427AF7F-3BC0-4350-81A9-5DCFB5CA3F8F}" srcOrd="0" destOrd="0" presId="urn:microsoft.com/office/officeart/2005/8/layout/cycle6"/>
    <dgm:cxn modelId="{144488C9-1E08-4566-8074-C9A34A7C02DD}" srcId="{82DAFB47-DDCE-4BF8-8277-D6FFB00C5F89}" destId="{4F5FBC08-BDC9-467F-843F-F4E4E9866EE6}" srcOrd="4" destOrd="0" parTransId="{0E720AD8-E35C-4EE5-B143-7D906B23181B}" sibTransId="{25058ED2-0F82-4350-9B47-EDFD18DA885A}"/>
    <dgm:cxn modelId="{CF9A53D0-6FAC-4A3B-BFDC-BF0CEA42114F}" type="presOf" srcId="{25058ED2-0F82-4350-9B47-EDFD18DA885A}" destId="{72BB55FA-E93E-4B33-86F4-6BB29C463B0A}" srcOrd="0" destOrd="0" presId="urn:microsoft.com/office/officeart/2005/8/layout/cycle6"/>
    <dgm:cxn modelId="{0CF1BDED-70FB-40DD-BE69-EA0BEE8D8B13}" type="presOf" srcId="{82DAFB47-DDCE-4BF8-8277-D6FFB00C5F89}" destId="{9A093FD5-F855-497E-8476-E09D156E676E}" srcOrd="0" destOrd="0" presId="urn:microsoft.com/office/officeart/2005/8/layout/cycle6"/>
    <dgm:cxn modelId="{46CEF8F9-E137-4487-9E9E-8FAC06D575DC}" type="presOf" srcId="{EF2F7CCD-7043-4D1B-B927-D96ABEB31582}" destId="{A5239F07-71C0-4860-84B8-B29856778717}" srcOrd="0" destOrd="0" presId="urn:microsoft.com/office/officeart/2005/8/layout/cycle6"/>
    <dgm:cxn modelId="{B726E24F-FD12-41B7-9C46-F5F8D19A01C8}" type="presParOf" srcId="{9A093FD5-F855-497E-8476-E09D156E676E}" destId="{89353E45-9CD1-4498-A006-8B6B4A0A495A}" srcOrd="0" destOrd="0" presId="urn:microsoft.com/office/officeart/2005/8/layout/cycle6"/>
    <dgm:cxn modelId="{3D10FBF8-AE9B-473D-9E64-DF060A9B34E3}" type="presParOf" srcId="{9A093FD5-F855-497E-8476-E09D156E676E}" destId="{66EED6C8-7B4A-4FCB-A457-40F8DDBCB6E2}" srcOrd="1" destOrd="0" presId="urn:microsoft.com/office/officeart/2005/8/layout/cycle6"/>
    <dgm:cxn modelId="{C2C116DB-0C5A-495B-8556-22C2E973D1DD}" type="presParOf" srcId="{9A093FD5-F855-497E-8476-E09D156E676E}" destId="{A5239F07-71C0-4860-84B8-B29856778717}" srcOrd="2" destOrd="0" presId="urn:microsoft.com/office/officeart/2005/8/layout/cycle6"/>
    <dgm:cxn modelId="{9EE9702C-C653-451D-9216-2BAC043CFBEB}" type="presParOf" srcId="{9A093FD5-F855-497E-8476-E09D156E676E}" destId="{ED42BEA9-ADFF-49B1-9B49-C9E07094A244}" srcOrd="3" destOrd="0" presId="urn:microsoft.com/office/officeart/2005/8/layout/cycle6"/>
    <dgm:cxn modelId="{E507CE39-1597-4807-9087-21CB48686D56}" type="presParOf" srcId="{9A093FD5-F855-497E-8476-E09D156E676E}" destId="{F53BDB54-69D3-4BE5-944C-673A58A34991}" srcOrd="4" destOrd="0" presId="urn:microsoft.com/office/officeart/2005/8/layout/cycle6"/>
    <dgm:cxn modelId="{E5DA6032-3310-4E12-9D8C-1BEC90CABD6D}" type="presParOf" srcId="{9A093FD5-F855-497E-8476-E09D156E676E}" destId="{56915EE7-2A53-45F0-A67A-6416BFA0EBA5}" srcOrd="5" destOrd="0" presId="urn:microsoft.com/office/officeart/2005/8/layout/cycle6"/>
    <dgm:cxn modelId="{35C55038-1BDF-4ACD-847F-8C06CAF3F31A}" type="presParOf" srcId="{9A093FD5-F855-497E-8476-E09D156E676E}" destId="{40AF5533-8DB2-4FEC-A7FB-09E442A2BC08}" srcOrd="6" destOrd="0" presId="urn:microsoft.com/office/officeart/2005/8/layout/cycle6"/>
    <dgm:cxn modelId="{94E619FA-5BEE-4BC4-B7B1-EA119AAF76CB}" type="presParOf" srcId="{9A093FD5-F855-497E-8476-E09D156E676E}" destId="{AD9FE36E-E1DB-479F-8DC2-A31F987DE502}" srcOrd="7" destOrd="0" presId="urn:microsoft.com/office/officeart/2005/8/layout/cycle6"/>
    <dgm:cxn modelId="{0FFB7339-3673-4BCF-9746-77689FD38197}" type="presParOf" srcId="{9A093FD5-F855-497E-8476-E09D156E676E}" destId="{967304E9-D1CB-4A67-AEC6-2F529C7E99C9}" srcOrd="8" destOrd="0" presId="urn:microsoft.com/office/officeart/2005/8/layout/cycle6"/>
    <dgm:cxn modelId="{5EE72C30-AD6F-4CE9-B3C1-C5C69547DF61}" type="presParOf" srcId="{9A093FD5-F855-497E-8476-E09D156E676E}" destId="{25D686E1-E2BE-4837-A862-113D26764663}" srcOrd="9" destOrd="0" presId="urn:microsoft.com/office/officeart/2005/8/layout/cycle6"/>
    <dgm:cxn modelId="{4B59AD79-A954-40EF-8367-8B440E56A905}" type="presParOf" srcId="{9A093FD5-F855-497E-8476-E09D156E676E}" destId="{4DFC7C6E-B3AE-4580-80AA-14C6B1D381B6}" srcOrd="10" destOrd="0" presId="urn:microsoft.com/office/officeart/2005/8/layout/cycle6"/>
    <dgm:cxn modelId="{78FA51E3-757F-4FC8-AE62-A06647A249A0}" type="presParOf" srcId="{9A093FD5-F855-497E-8476-E09D156E676E}" destId="{C1CD9E93-C1FE-4572-9F70-6D634846F1D9}" srcOrd="11" destOrd="0" presId="urn:microsoft.com/office/officeart/2005/8/layout/cycle6"/>
    <dgm:cxn modelId="{B3A447E1-4D86-49CE-A141-B8B575CD243E}" type="presParOf" srcId="{9A093FD5-F855-497E-8476-E09D156E676E}" destId="{9427AF7F-3BC0-4350-81A9-5DCFB5CA3F8F}" srcOrd="12" destOrd="0" presId="urn:microsoft.com/office/officeart/2005/8/layout/cycle6"/>
    <dgm:cxn modelId="{E7E9816A-74E0-40EA-B516-2B56BCC497B8}" type="presParOf" srcId="{9A093FD5-F855-497E-8476-E09D156E676E}" destId="{F1EC68B6-539C-4278-8E4B-5C9916385280}" srcOrd="13" destOrd="0" presId="urn:microsoft.com/office/officeart/2005/8/layout/cycle6"/>
    <dgm:cxn modelId="{D33ECAE6-2B4E-40C0-94AC-5F48CA0D64BC}" type="presParOf" srcId="{9A093FD5-F855-497E-8476-E09D156E676E}" destId="{72BB55FA-E93E-4B33-86F4-6BB29C463B0A}" srcOrd="14" destOrd="0" presId="urn:microsoft.com/office/officeart/2005/8/layout/cycle6"/>
  </dgm:cxnLst>
  <dgm:bg>
    <a:noFill/>
  </dgm:bg>
  <dgm:whole/>
  <dgm:extLst>
    <a:ext uri="http://schemas.microsoft.com/office/drawing/2008/diagram">
      <dsp:dataModelExt xmlns:dsp="http://schemas.microsoft.com/office/drawing/2008/diagram" relId="rId7"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82DAFB47-DDCE-4BF8-8277-D6FFB00C5F89}" type="doc">
      <dgm:prSet loTypeId="urn:microsoft.com/office/officeart/2005/8/layout/cycle6" loCatId="relationship" qsTypeId="urn:microsoft.com/office/officeart/2005/8/quickstyle/simple1" qsCatId="simple" csTypeId="urn:microsoft.com/office/officeart/2005/8/colors/accent1_2" csCatId="accent1" phldr="1"/>
      <dgm:spPr/>
      <dgm:t>
        <a:bodyPr/>
        <a:lstStyle/>
        <a:p>
          <a:endParaRPr lang="en-GB"/>
        </a:p>
      </dgm:t>
    </dgm:pt>
    <dgm:pt modelId="{FF7054A5-35D6-407D-A2C2-2EAAAB870427}">
      <dgm:prSet phldrT="[Text]"/>
      <dgm:spPr/>
      <dgm:t>
        <a:bodyPr/>
        <a:lstStyle/>
        <a:p>
          <a:r>
            <a:rPr lang="en-GB" b="0" dirty="0">
              <a:solidFill>
                <a:schemeClr val="tx1"/>
              </a:solidFill>
            </a:rPr>
            <a:t>Public service and HR management</a:t>
          </a:r>
        </a:p>
      </dgm:t>
    </dgm:pt>
    <dgm:pt modelId="{0EBE01D1-AFF8-4CAF-A72A-664DBB1B7ACB}" type="parTrans" cxnId="{8B8F124C-F833-4E2C-B63C-56432BF9C753}">
      <dgm:prSet/>
      <dgm:spPr/>
      <dgm:t>
        <a:bodyPr/>
        <a:lstStyle/>
        <a:p>
          <a:endParaRPr lang="en-GB"/>
        </a:p>
      </dgm:t>
    </dgm:pt>
    <dgm:pt modelId="{EF2F7CCD-7043-4D1B-B927-D96ABEB31582}" type="sibTrans" cxnId="{8B8F124C-F833-4E2C-B63C-56432BF9C753}">
      <dgm:prSet/>
      <dgm:spPr/>
      <dgm:t>
        <a:bodyPr/>
        <a:lstStyle/>
        <a:p>
          <a:endParaRPr lang="en-GB"/>
        </a:p>
      </dgm:t>
    </dgm:pt>
    <dgm:pt modelId="{764CA3DC-21C8-4286-BD1B-CF1457E0B37D}">
      <dgm:prSet phldrT="[Text]"/>
      <dgm:spPr/>
      <dgm:t>
        <a:bodyPr/>
        <a:lstStyle/>
        <a:p>
          <a:r>
            <a:rPr lang="en-GB" b="0" dirty="0">
              <a:solidFill>
                <a:schemeClr val="tx1"/>
              </a:solidFill>
            </a:rPr>
            <a:t>Accountability</a:t>
          </a:r>
        </a:p>
      </dgm:t>
    </dgm:pt>
    <dgm:pt modelId="{37B04B99-5525-4E72-ABDF-9F62B0BB6C58}" type="parTrans" cxnId="{AD26F858-972D-416C-83A0-0BC285AB872B}">
      <dgm:prSet/>
      <dgm:spPr/>
      <dgm:t>
        <a:bodyPr/>
        <a:lstStyle/>
        <a:p>
          <a:endParaRPr lang="en-GB"/>
        </a:p>
      </dgm:t>
    </dgm:pt>
    <dgm:pt modelId="{C3E954AA-D07F-438F-9CF6-7734E403D776}" type="sibTrans" cxnId="{AD26F858-972D-416C-83A0-0BC285AB872B}">
      <dgm:prSet/>
      <dgm:spPr/>
      <dgm:t>
        <a:bodyPr/>
        <a:lstStyle/>
        <a:p>
          <a:endParaRPr lang="en-GB"/>
        </a:p>
      </dgm:t>
    </dgm:pt>
    <dgm:pt modelId="{F0AAFDDD-EF7B-423B-94D6-D06439A0E803}">
      <dgm:prSet phldrT="[Text]"/>
      <dgm:spPr/>
      <dgm:t>
        <a:bodyPr/>
        <a:lstStyle/>
        <a:p>
          <a:r>
            <a:rPr lang="en-GB" b="0" dirty="0">
              <a:solidFill>
                <a:schemeClr val="tx1"/>
              </a:solidFill>
            </a:rPr>
            <a:t>Service delivery</a:t>
          </a:r>
        </a:p>
      </dgm:t>
    </dgm:pt>
    <dgm:pt modelId="{AFC60687-AFC4-4E42-B9EF-BA75BABE5608}" type="parTrans" cxnId="{08CBC750-A0E6-47AD-8CC2-735E5AE7120E}">
      <dgm:prSet/>
      <dgm:spPr/>
      <dgm:t>
        <a:bodyPr/>
        <a:lstStyle/>
        <a:p>
          <a:endParaRPr lang="en-GB"/>
        </a:p>
      </dgm:t>
    </dgm:pt>
    <dgm:pt modelId="{B1502B68-6894-4F55-848B-8574D1D08915}" type="sibTrans" cxnId="{08CBC750-A0E6-47AD-8CC2-735E5AE7120E}">
      <dgm:prSet/>
      <dgm:spPr/>
      <dgm:t>
        <a:bodyPr/>
        <a:lstStyle/>
        <a:p>
          <a:endParaRPr lang="en-GB"/>
        </a:p>
      </dgm:t>
    </dgm:pt>
    <dgm:pt modelId="{5897A91D-6188-412D-A100-06B7D2EB1286}">
      <dgm:prSet phldrT="[Text]"/>
      <dgm:spPr/>
      <dgm:t>
        <a:bodyPr/>
        <a:lstStyle/>
        <a:p>
          <a:r>
            <a:rPr lang="en-GB" b="0" dirty="0">
              <a:solidFill>
                <a:schemeClr val="tx1"/>
              </a:solidFill>
            </a:rPr>
            <a:t>Public financial management</a:t>
          </a:r>
        </a:p>
      </dgm:t>
    </dgm:pt>
    <dgm:pt modelId="{31F6DE10-9678-4889-B8F5-D75B2D6E77AD}" type="parTrans" cxnId="{E755D6B7-2A2F-495D-A7FE-6105B0B0CC41}">
      <dgm:prSet/>
      <dgm:spPr/>
      <dgm:t>
        <a:bodyPr/>
        <a:lstStyle/>
        <a:p>
          <a:endParaRPr lang="en-GB"/>
        </a:p>
      </dgm:t>
    </dgm:pt>
    <dgm:pt modelId="{0DC03570-461A-4CE3-B52D-EC4813AEA36B}" type="sibTrans" cxnId="{E755D6B7-2A2F-495D-A7FE-6105B0B0CC41}">
      <dgm:prSet/>
      <dgm:spPr/>
      <dgm:t>
        <a:bodyPr/>
        <a:lstStyle/>
        <a:p>
          <a:endParaRPr lang="en-GB"/>
        </a:p>
      </dgm:t>
    </dgm:pt>
    <dgm:pt modelId="{4F5FBC08-BDC9-467F-843F-F4E4E9866EE6}">
      <dgm:prSet phldrT="[Text]"/>
      <dgm:spPr/>
      <dgm:t>
        <a:bodyPr/>
        <a:lstStyle/>
        <a:p>
          <a:r>
            <a:rPr lang="en-GB" b="0" dirty="0">
              <a:solidFill>
                <a:schemeClr val="tx1"/>
              </a:solidFill>
            </a:rPr>
            <a:t>Policy development and coordination</a:t>
          </a:r>
        </a:p>
      </dgm:t>
    </dgm:pt>
    <dgm:pt modelId="{0E720AD8-E35C-4EE5-B143-7D906B23181B}" type="parTrans" cxnId="{144488C9-1E08-4566-8074-C9A34A7C02DD}">
      <dgm:prSet/>
      <dgm:spPr/>
      <dgm:t>
        <a:bodyPr/>
        <a:lstStyle/>
        <a:p>
          <a:endParaRPr lang="en-GB"/>
        </a:p>
      </dgm:t>
    </dgm:pt>
    <dgm:pt modelId="{25058ED2-0F82-4350-9B47-EDFD18DA885A}" type="sibTrans" cxnId="{144488C9-1E08-4566-8074-C9A34A7C02DD}">
      <dgm:prSet/>
      <dgm:spPr/>
      <dgm:t>
        <a:bodyPr/>
        <a:lstStyle/>
        <a:p>
          <a:endParaRPr lang="en-GB"/>
        </a:p>
      </dgm:t>
    </dgm:pt>
    <dgm:pt modelId="{9A093FD5-F855-497E-8476-E09D156E676E}" type="pres">
      <dgm:prSet presAssocID="{82DAFB47-DDCE-4BF8-8277-D6FFB00C5F89}" presName="cycle" presStyleCnt="0">
        <dgm:presLayoutVars>
          <dgm:dir/>
          <dgm:resizeHandles val="exact"/>
        </dgm:presLayoutVars>
      </dgm:prSet>
      <dgm:spPr/>
    </dgm:pt>
    <dgm:pt modelId="{89353E45-9CD1-4498-A006-8B6B4A0A495A}" type="pres">
      <dgm:prSet presAssocID="{FF7054A5-35D6-407D-A2C2-2EAAAB870427}" presName="node" presStyleLbl="node1" presStyleIdx="0" presStyleCnt="5" custRadScaleRad="98333" custRadScaleInc="-6752">
        <dgm:presLayoutVars>
          <dgm:bulletEnabled val="1"/>
        </dgm:presLayoutVars>
      </dgm:prSet>
      <dgm:spPr/>
    </dgm:pt>
    <dgm:pt modelId="{66EED6C8-7B4A-4FCB-A457-40F8DDBCB6E2}" type="pres">
      <dgm:prSet presAssocID="{FF7054A5-35D6-407D-A2C2-2EAAAB870427}" presName="spNode" presStyleCnt="0"/>
      <dgm:spPr/>
    </dgm:pt>
    <dgm:pt modelId="{A5239F07-71C0-4860-84B8-B29856778717}" type="pres">
      <dgm:prSet presAssocID="{EF2F7CCD-7043-4D1B-B927-D96ABEB31582}" presName="sibTrans" presStyleLbl="sibTrans1D1" presStyleIdx="0" presStyleCnt="5"/>
      <dgm:spPr/>
    </dgm:pt>
    <dgm:pt modelId="{ED42BEA9-ADFF-49B1-9B49-C9E07094A244}" type="pres">
      <dgm:prSet presAssocID="{764CA3DC-21C8-4286-BD1B-CF1457E0B37D}" presName="node" presStyleLbl="node1" presStyleIdx="1" presStyleCnt="5" custRadScaleRad="105067" custRadScaleInc="16928">
        <dgm:presLayoutVars>
          <dgm:bulletEnabled val="1"/>
        </dgm:presLayoutVars>
      </dgm:prSet>
      <dgm:spPr/>
    </dgm:pt>
    <dgm:pt modelId="{F53BDB54-69D3-4BE5-944C-673A58A34991}" type="pres">
      <dgm:prSet presAssocID="{764CA3DC-21C8-4286-BD1B-CF1457E0B37D}" presName="spNode" presStyleCnt="0"/>
      <dgm:spPr/>
    </dgm:pt>
    <dgm:pt modelId="{56915EE7-2A53-45F0-A67A-6416BFA0EBA5}" type="pres">
      <dgm:prSet presAssocID="{C3E954AA-D07F-438F-9CF6-7734E403D776}" presName="sibTrans" presStyleLbl="sibTrans1D1" presStyleIdx="1" presStyleCnt="5"/>
      <dgm:spPr/>
    </dgm:pt>
    <dgm:pt modelId="{40AF5533-8DB2-4FEC-A7FB-09E442A2BC08}" type="pres">
      <dgm:prSet presAssocID="{F0AAFDDD-EF7B-423B-94D6-D06439A0E803}" presName="node" presStyleLbl="node1" presStyleIdx="2" presStyleCnt="5" custRadScaleRad="105286" custRadScaleInc="-18341">
        <dgm:presLayoutVars>
          <dgm:bulletEnabled val="1"/>
        </dgm:presLayoutVars>
      </dgm:prSet>
      <dgm:spPr/>
    </dgm:pt>
    <dgm:pt modelId="{AD9FE36E-E1DB-479F-8DC2-A31F987DE502}" type="pres">
      <dgm:prSet presAssocID="{F0AAFDDD-EF7B-423B-94D6-D06439A0E803}" presName="spNode" presStyleCnt="0"/>
      <dgm:spPr/>
    </dgm:pt>
    <dgm:pt modelId="{967304E9-D1CB-4A67-AEC6-2F529C7E99C9}" type="pres">
      <dgm:prSet presAssocID="{B1502B68-6894-4F55-848B-8574D1D08915}" presName="sibTrans" presStyleLbl="sibTrans1D1" presStyleIdx="2" presStyleCnt="5"/>
      <dgm:spPr/>
    </dgm:pt>
    <dgm:pt modelId="{25D686E1-E2BE-4837-A862-113D26764663}" type="pres">
      <dgm:prSet presAssocID="{5897A91D-6188-412D-A100-06B7D2EB1286}" presName="node" presStyleLbl="node1" presStyleIdx="3" presStyleCnt="5" custRadScaleRad="96356" custRadScaleInc="-14599">
        <dgm:presLayoutVars>
          <dgm:bulletEnabled val="1"/>
        </dgm:presLayoutVars>
      </dgm:prSet>
      <dgm:spPr/>
    </dgm:pt>
    <dgm:pt modelId="{4DFC7C6E-B3AE-4580-80AA-14C6B1D381B6}" type="pres">
      <dgm:prSet presAssocID="{5897A91D-6188-412D-A100-06B7D2EB1286}" presName="spNode" presStyleCnt="0"/>
      <dgm:spPr/>
    </dgm:pt>
    <dgm:pt modelId="{C1CD9E93-C1FE-4572-9F70-6D634846F1D9}" type="pres">
      <dgm:prSet presAssocID="{0DC03570-461A-4CE3-B52D-EC4813AEA36B}" presName="sibTrans" presStyleLbl="sibTrans1D1" presStyleIdx="3" presStyleCnt="5"/>
      <dgm:spPr/>
    </dgm:pt>
    <dgm:pt modelId="{9427AF7F-3BC0-4350-81A9-5DCFB5CA3F8F}" type="pres">
      <dgm:prSet presAssocID="{4F5FBC08-BDC9-467F-843F-F4E4E9866EE6}" presName="node" presStyleLbl="node1" presStyleIdx="4" presStyleCnt="5" custRadScaleRad="102021" custRadScaleInc="-9828">
        <dgm:presLayoutVars>
          <dgm:bulletEnabled val="1"/>
        </dgm:presLayoutVars>
      </dgm:prSet>
      <dgm:spPr/>
    </dgm:pt>
    <dgm:pt modelId="{F1EC68B6-539C-4278-8E4B-5C9916385280}" type="pres">
      <dgm:prSet presAssocID="{4F5FBC08-BDC9-467F-843F-F4E4E9866EE6}" presName="spNode" presStyleCnt="0"/>
      <dgm:spPr/>
    </dgm:pt>
    <dgm:pt modelId="{72BB55FA-E93E-4B33-86F4-6BB29C463B0A}" type="pres">
      <dgm:prSet presAssocID="{25058ED2-0F82-4350-9B47-EDFD18DA885A}" presName="sibTrans" presStyleLbl="sibTrans1D1" presStyleIdx="4" presStyleCnt="5"/>
      <dgm:spPr/>
    </dgm:pt>
  </dgm:ptLst>
  <dgm:cxnLst>
    <dgm:cxn modelId="{3E17B216-7483-40A1-B721-FC85460B8A0B}" type="presOf" srcId="{F0AAFDDD-EF7B-423B-94D6-D06439A0E803}" destId="{40AF5533-8DB2-4FEC-A7FB-09E442A2BC08}" srcOrd="0" destOrd="0" presId="urn:microsoft.com/office/officeart/2005/8/layout/cycle6"/>
    <dgm:cxn modelId="{4007714A-C959-4AB3-B85D-241102B965B5}" type="presOf" srcId="{25058ED2-0F82-4350-9B47-EDFD18DA885A}" destId="{72BB55FA-E93E-4B33-86F4-6BB29C463B0A}" srcOrd="0" destOrd="0" presId="urn:microsoft.com/office/officeart/2005/8/layout/cycle6"/>
    <dgm:cxn modelId="{8B8F124C-F833-4E2C-B63C-56432BF9C753}" srcId="{82DAFB47-DDCE-4BF8-8277-D6FFB00C5F89}" destId="{FF7054A5-35D6-407D-A2C2-2EAAAB870427}" srcOrd="0" destOrd="0" parTransId="{0EBE01D1-AFF8-4CAF-A72A-664DBB1B7ACB}" sibTransId="{EF2F7CCD-7043-4D1B-B927-D96ABEB31582}"/>
    <dgm:cxn modelId="{08CBC750-A0E6-47AD-8CC2-735E5AE7120E}" srcId="{82DAFB47-DDCE-4BF8-8277-D6FFB00C5F89}" destId="{F0AAFDDD-EF7B-423B-94D6-D06439A0E803}" srcOrd="2" destOrd="0" parTransId="{AFC60687-AFC4-4E42-B9EF-BA75BABE5608}" sibTransId="{B1502B68-6894-4F55-848B-8574D1D08915}"/>
    <dgm:cxn modelId="{AD26F858-972D-416C-83A0-0BC285AB872B}" srcId="{82DAFB47-DDCE-4BF8-8277-D6FFB00C5F89}" destId="{764CA3DC-21C8-4286-BD1B-CF1457E0B37D}" srcOrd="1" destOrd="0" parTransId="{37B04B99-5525-4E72-ABDF-9F62B0BB6C58}" sibTransId="{C3E954AA-D07F-438F-9CF6-7734E403D776}"/>
    <dgm:cxn modelId="{DD99E579-2998-4CBC-8429-5B3B5C71EF57}" type="presOf" srcId="{764CA3DC-21C8-4286-BD1B-CF1457E0B37D}" destId="{ED42BEA9-ADFF-49B1-9B49-C9E07094A244}" srcOrd="0" destOrd="0" presId="urn:microsoft.com/office/officeart/2005/8/layout/cycle6"/>
    <dgm:cxn modelId="{B8B4558F-58A3-4E11-9612-0ECB5B4623D0}" type="presOf" srcId="{4F5FBC08-BDC9-467F-843F-F4E4E9866EE6}" destId="{9427AF7F-3BC0-4350-81A9-5DCFB5CA3F8F}" srcOrd="0" destOrd="0" presId="urn:microsoft.com/office/officeart/2005/8/layout/cycle6"/>
    <dgm:cxn modelId="{ADE92B93-89FE-4771-BC25-C1D5B9EF0B86}" type="presOf" srcId="{5897A91D-6188-412D-A100-06B7D2EB1286}" destId="{25D686E1-E2BE-4837-A862-113D26764663}" srcOrd="0" destOrd="0" presId="urn:microsoft.com/office/officeart/2005/8/layout/cycle6"/>
    <dgm:cxn modelId="{7A6AF397-3EAF-4D68-B56A-87FD33240485}" type="presOf" srcId="{FF7054A5-35D6-407D-A2C2-2EAAAB870427}" destId="{89353E45-9CD1-4498-A006-8B6B4A0A495A}" srcOrd="0" destOrd="0" presId="urn:microsoft.com/office/officeart/2005/8/layout/cycle6"/>
    <dgm:cxn modelId="{E755D6B7-2A2F-495D-A7FE-6105B0B0CC41}" srcId="{82DAFB47-DDCE-4BF8-8277-D6FFB00C5F89}" destId="{5897A91D-6188-412D-A100-06B7D2EB1286}" srcOrd="3" destOrd="0" parTransId="{31F6DE10-9678-4889-B8F5-D75B2D6E77AD}" sibTransId="{0DC03570-461A-4CE3-B52D-EC4813AEA36B}"/>
    <dgm:cxn modelId="{144488C9-1E08-4566-8074-C9A34A7C02DD}" srcId="{82DAFB47-DDCE-4BF8-8277-D6FFB00C5F89}" destId="{4F5FBC08-BDC9-467F-843F-F4E4E9866EE6}" srcOrd="4" destOrd="0" parTransId="{0E720AD8-E35C-4EE5-B143-7D906B23181B}" sibTransId="{25058ED2-0F82-4350-9B47-EDFD18DA885A}"/>
    <dgm:cxn modelId="{2A18BDCD-3AB2-405A-83E5-7FBD16255EE1}" type="presOf" srcId="{B1502B68-6894-4F55-848B-8574D1D08915}" destId="{967304E9-D1CB-4A67-AEC6-2F529C7E99C9}" srcOrd="0" destOrd="0" presId="urn:microsoft.com/office/officeart/2005/8/layout/cycle6"/>
    <dgm:cxn modelId="{CC09ECD2-171F-43A3-A108-AA68C841E26D}" type="presOf" srcId="{EF2F7CCD-7043-4D1B-B927-D96ABEB31582}" destId="{A5239F07-71C0-4860-84B8-B29856778717}" srcOrd="0" destOrd="0" presId="urn:microsoft.com/office/officeart/2005/8/layout/cycle6"/>
    <dgm:cxn modelId="{964B9FE5-8D2E-44B2-9336-8D607A551CAA}" type="presOf" srcId="{C3E954AA-D07F-438F-9CF6-7734E403D776}" destId="{56915EE7-2A53-45F0-A67A-6416BFA0EBA5}" srcOrd="0" destOrd="0" presId="urn:microsoft.com/office/officeart/2005/8/layout/cycle6"/>
    <dgm:cxn modelId="{50EB3FE7-06CF-48ED-B837-45AF38C8EAE7}" type="presOf" srcId="{0DC03570-461A-4CE3-B52D-EC4813AEA36B}" destId="{C1CD9E93-C1FE-4572-9F70-6D634846F1D9}" srcOrd="0" destOrd="0" presId="urn:microsoft.com/office/officeart/2005/8/layout/cycle6"/>
    <dgm:cxn modelId="{2EA8C3EB-30A8-491F-8D5C-4C22DB0B1ABD}" type="presOf" srcId="{82DAFB47-DDCE-4BF8-8277-D6FFB00C5F89}" destId="{9A093FD5-F855-497E-8476-E09D156E676E}" srcOrd="0" destOrd="0" presId="urn:microsoft.com/office/officeart/2005/8/layout/cycle6"/>
    <dgm:cxn modelId="{A9AE334F-2914-4399-A621-E0DB17D4ED22}" type="presParOf" srcId="{9A093FD5-F855-497E-8476-E09D156E676E}" destId="{89353E45-9CD1-4498-A006-8B6B4A0A495A}" srcOrd="0" destOrd="0" presId="urn:microsoft.com/office/officeart/2005/8/layout/cycle6"/>
    <dgm:cxn modelId="{29207593-0475-4D4E-8C26-453893C8F45C}" type="presParOf" srcId="{9A093FD5-F855-497E-8476-E09D156E676E}" destId="{66EED6C8-7B4A-4FCB-A457-40F8DDBCB6E2}" srcOrd="1" destOrd="0" presId="urn:microsoft.com/office/officeart/2005/8/layout/cycle6"/>
    <dgm:cxn modelId="{3103DAB5-1A44-4597-8AEF-2DAE79CBD79E}" type="presParOf" srcId="{9A093FD5-F855-497E-8476-E09D156E676E}" destId="{A5239F07-71C0-4860-84B8-B29856778717}" srcOrd="2" destOrd="0" presId="urn:microsoft.com/office/officeart/2005/8/layout/cycle6"/>
    <dgm:cxn modelId="{115978D5-DB25-4D81-824E-EB4809F76A48}" type="presParOf" srcId="{9A093FD5-F855-497E-8476-E09D156E676E}" destId="{ED42BEA9-ADFF-49B1-9B49-C9E07094A244}" srcOrd="3" destOrd="0" presId="urn:microsoft.com/office/officeart/2005/8/layout/cycle6"/>
    <dgm:cxn modelId="{0BEC0CA4-9D92-4456-9615-240DA09AF25E}" type="presParOf" srcId="{9A093FD5-F855-497E-8476-E09D156E676E}" destId="{F53BDB54-69D3-4BE5-944C-673A58A34991}" srcOrd="4" destOrd="0" presId="urn:microsoft.com/office/officeart/2005/8/layout/cycle6"/>
    <dgm:cxn modelId="{8E0F8289-2AF9-4E96-8349-04D7BD8425B5}" type="presParOf" srcId="{9A093FD5-F855-497E-8476-E09D156E676E}" destId="{56915EE7-2A53-45F0-A67A-6416BFA0EBA5}" srcOrd="5" destOrd="0" presId="urn:microsoft.com/office/officeart/2005/8/layout/cycle6"/>
    <dgm:cxn modelId="{F4D246F0-6490-45FD-9379-69B60B4FD35F}" type="presParOf" srcId="{9A093FD5-F855-497E-8476-E09D156E676E}" destId="{40AF5533-8DB2-4FEC-A7FB-09E442A2BC08}" srcOrd="6" destOrd="0" presId="urn:microsoft.com/office/officeart/2005/8/layout/cycle6"/>
    <dgm:cxn modelId="{49E68DC4-F34A-43B1-8788-4CC8E9E62396}" type="presParOf" srcId="{9A093FD5-F855-497E-8476-E09D156E676E}" destId="{AD9FE36E-E1DB-479F-8DC2-A31F987DE502}" srcOrd="7" destOrd="0" presId="urn:microsoft.com/office/officeart/2005/8/layout/cycle6"/>
    <dgm:cxn modelId="{DF1F4573-B0AA-4AA3-977C-99C83D3FD377}" type="presParOf" srcId="{9A093FD5-F855-497E-8476-E09D156E676E}" destId="{967304E9-D1CB-4A67-AEC6-2F529C7E99C9}" srcOrd="8" destOrd="0" presId="urn:microsoft.com/office/officeart/2005/8/layout/cycle6"/>
    <dgm:cxn modelId="{2603E315-AE84-49E3-BDEB-FACFF5DA7523}" type="presParOf" srcId="{9A093FD5-F855-497E-8476-E09D156E676E}" destId="{25D686E1-E2BE-4837-A862-113D26764663}" srcOrd="9" destOrd="0" presId="urn:microsoft.com/office/officeart/2005/8/layout/cycle6"/>
    <dgm:cxn modelId="{75E93FF0-F893-421A-AEB9-DACF57BB0AAD}" type="presParOf" srcId="{9A093FD5-F855-497E-8476-E09D156E676E}" destId="{4DFC7C6E-B3AE-4580-80AA-14C6B1D381B6}" srcOrd="10" destOrd="0" presId="urn:microsoft.com/office/officeart/2005/8/layout/cycle6"/>
    <dgm:cxn modelId="{497241ED-E4A5-4AB3-9409-DDDCA75020EC}" type="presParOf" srcId="{9A093FD5-F855-497E-8476-E09D156E676E}" destId="{C1CD9E93-C1FE-4572-9F70-6D634846F1D9}" srcOrd="11" destOrd="0" presId="urn:microsoft.com/office/officeart/2005/8/layout/cycle6"/>
    <dgm:cxn modelId="{D6610F4C-2265-4015-BDC2-000C8E7DE97A}" type="presParOf" srcId="{9A093FD5-F855-497E-8476-E09D156E676E}" destId="{9427AF7F-3BC0-4350-81A9-5DCFB5CA3F8F}" srcOrd="12" destOrd="0" presId="urn:microsoft.com/office/officeart/2005/8/layout/cycle6"/>
    <dgm:cxn modelId="{3D7ED6C9-2ABC-4F86-8A6C-ED0D3A57C2A4}" type="presParOf" srcId="{9A093FD5-F855-497E-8476-E09D156E676E}" destId="{F1EC68B6-539C-4278-8E4B-5C9916385280}" srcOrd="13" destOrd="0" presId="urn:microsoft.com/office/officeart/2005/8/layout/cycle6"/>
    <dgm:cxn modelId="{FC16C173-9D7A-4CCE-B66A-1A16079E1D1C}" type="presParOf" srcId="{9A093FD5-F855-497E-8476-E09D156E676E}" destId="{72BB55FA-E93E-4B33-86F4-6BB29C463B0A}" srcOrd="14" destOrd="0" presId="urn:microsoft.com/office/officeart/2005/8/layout/cycle6"/>
  </dgm:cxnLst>
  <dgm:bg>
    <a:noFill/>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9353E45-9CD1-4498-A006-8B6B4A0A495A}">
      <dsp:nvSpPr>
        <dsp:cNvPr id="0" name=""/>
        <dsp:cNvSpPr/>
      </dsp:nvSpPr>
      <dsp:spPr>
        <a:xfrm>
          <a:off x="3339484" y="43881"/>
          <a:ext cx="1801583" cy="1171028"/>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Public service and HR management</a:t>
          </a:r>
        </a:p>
      </dsp:txBody>
      <dsp:txXfrm>
        <a:off x="3396649" y="101046"/>
        <a:ext cx="1687253" cy="1056698"/>
      </dsp:txXfrm>
    </dsp:sp>
    <dsp:sp modelId="{A5239F07-71C0-4860-84B8-B29856778717}">
      <dsp:nvSpPr>
        <dsp:cNvPr id="0" name=""/>
        <dsp:cNvSpPr/>
      </dsp:nvSpPr>
      <dsp:spPr>
        <a:xfrm>
          <a:off x="1971789" y="633137"/>
          <a:ext cx="4676733" cy="4676733"/>
        </a:xfrm>
        <a:custGeom>
          <a:avLst/>
          <a:gdLst/>
          <a:ahLst/>
          <a:cxnLst/>
          <a:rect l="0" t="0" r="0" b="0"/>
          <a:pathLst>
            <a:path>
              <a:moveTo>
                <a:pt x="3187962" y="159801"/>
              </a:moveTo>
              <a:arcTo wR="2338366" hR="2338366" stAng="17478285" swAng="2982888"/>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ED42BEA9-ADFF-49B1-9B49-C9E07094A244}">
      <dsp:nvSpPr>
        <dsp:cNvPr id="0" name=""/>
        <dsp:cNvSpPr/>
      </dsp:nvSpPr>
      <dsp:spPr>
        <a:xfrm>
          <a:off x="5731321" y="2229921"/>
          <a:ext cx="1801583" cy="1171028"/>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Accountability</a:t>
          </a:r>
        </a:p>
      </dsp:txBody>
      <dsp:txXfrm>
        <a:off x="5788486" y="2287086"/>
        <a:ext cx="1687253" cy="1056698"/>
      </dsp:txXfrm>
    </dsp:sp>
    <dsp:sp modelId="{56915EE7-2A53-45F0-A67A-6416BFA0EBA5}">
      <dsp:nvSpPr>
        <dsp:cNvPr id="0" name=""/>
        <dsp:cNvSpPr/>
      </dsp:nvSpPr>
      <dsp:spPr>
        <a:xfrm>
          <a:off x="1953974" y="608944"/>
          <a:ext cx="4676733" cy="4676733"/>
        </a:xfrm>
        <a:custGeom>
          <a:avLst/>
          <a:gdLst/>
          <a:ahLst/>
          <a:cxnLst/>
          <a:rect l="0" t="0" r="0" b="0"/>
          <a:pathLst>
            <a:path>
              <a:moveTo>
                <a:pt x="4630545" y="2800836"/>
              </a:moveTo>
              <a:arcTo wR="2338366" hR="2338366" stAng="684411" swAng="1305627"/>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40AF5533-8DB2-4FEC-A7FB-09E442A2BC08}">
      <dsp:nvSpPr>
        <dsp:cNvPr id="0" name=""/>
        <dsp:cNvSpPr/>
      </dsp:nvSpPr>
      <dsp:spPr>
        <a:xfrm>
          <a:off x="4778966" y="4234126"/>
          <a:ext cx="1801583" cy="1171028"/>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Service delivery</a:t>
          </a:r>
        </a:p>
      </dsp:txBody>
      <dsp:txXfrm>
        <a:off x="4836131" y="4291291"/>
        <a:ext cx="1687253" cy="1056698"/>
      </dsp:txXfrm>
    </dsp:sp>
    <dsp:sp modelId="{967304E9-D1CB-4A67-AEC6-2F529C7E99C9}">
      <dsp:nvSpPr>
        <dsp:cNvPr id="0" name=""/>
        <dsp:cNvSpPr/>
      </dsp:nvSpPr>
      <dsp:spPr>
        <a:xfrm>
          <a:off x="1966933" y="589495"/>
          <a:ext cx="4676733" cy="4676733"/>
        </a:xfrm>
        <a:custGeom>
          <a:avLst/>
          <a:gdLst/>
          <a:ahLst/>
          <a:cxnLst/>
          <a:rect l="0" t="0" r="0" b="0"/>
          <a:pathLst>
            <a:path>
              <a:moveTo>
                <a:pt x="2802752" y="4630157"/>
              </a:moveTo>
              <a:arcTo wR="2338366" hR="2338366" stAng="4712715" swAng="1374569"/>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25D686E1-E2BE-4837-A862-113D26764663}">
      <dsp:nvSpPr>
        <dsp:cNvPr id="0" name=""/>
        <dsp:cNvSpPr/>
      </dsp:nvSpPr>
      <dsp:spPr>
        <a:xfrm>
          <a:off x="2030050" y="4234126"/>
          <a:ext cx="1801583" cy="1171028"/>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Public financial management</a:t>
          </a:r>
        </a:p>
      </dsp:txBody>
      <dsp:txXfrm>
        <a:off x="2087215" y="4291291"/>
        <a:ext cx="1687253" cy="1056698"/>
      </dsp:txXfrm>
    </dsp:sp>
    <dsp:sp modelId="{C1CD9E93-C1FE-4572-9F70-6D634846F1D9}">
      <dsp:nvSpPr>
        <dsp:cNvPr id="0" name=""/>
        <dsp:cNvSpPr/>
      </dsp:nvSpPr>
      <dsp:spPr>
        <a:xfrm>
          <a:off x="1906930" y="504545"/>
          <a:ext cx="4676733" cy="4676733"/>
        </a:xfrm>
        <a:custGeom>
          <a:avLst/>
          <a:gdLst/>
          <a:ahLst/>
          <a:cxnLst/>
          <a:rect l="0" t="0" r="0" b="0"/>
          <a:pathLst>
            <a:path>
              <a:moveTo>
                <a:pt x="452471" y="3720885"/>
              </a:moveTo>
              <a:arcTo wR="2338366" hR="2338366" stAng="8625329" swAng="1570485"/>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9427AF7F-3BC0-4350-81A9-5DCFB5CA3F8F}">
      <dsp:nvSpPr>
        <dsp:cNvPr id="0" name=""/>
        <dsp:cNvSpPr/>
      </dsp:nvSpPr>
      <dsp:spPr>
        <a:xfrm>
          <a:off x="1035221" y="2070102"/>
          <a:ext cx="1801583" cy="1171028"/>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Policy development and coordination</a:t>
          </a:r>
        </a:p>
      </dsp:txBody>
      <dsp:txXfrm>
        <a:off x="1092386" y="2127267"/>
        <a:ext cx="1687253" cy="1056698"/>
      </dsp:txXfrm>
    </dsp:sp>
    <dsp:sp modelId="{72BB55FA-E93E-4B33-86F4-6BB29C463B0A}">
      <dsp:nvSpPr>
        <dsp:cNvPr id="0" name=""/>
        <dsp:cNvSpPr/>
      </dsp:nvSpPr>
      <dsp:spPr>
        <a:xfrm>
          <a:off x="1884446" y="667888"/>
          <a:ext cx="4676733" cy="4676733"/>
        </a:xfrm>
        <a:custGeom>
          <a:avLst/>
          <a:gdLst/>
          <a:ahLst/>
          <a:cxnLst/>
          <a:rect l="0" t="0" r="0" b="0"/>
          <a:pathLst>
            <a:path>
              <a:moveTo>
                <a:pt x="202675" y="1386115"/>
              </a:moveTo>
              <a:arcTo wR="2338366" hR="2338366" stAng="12241854" swAng="2600596"/>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9353E45-9CD1-4498-A006-8B6B4A0A495A}">
      <dsp:nvSpPr>
        <dsp:cNvPr id="0" name=""/>
        <dsp:cNvSpPr/>
      </dsp:nvSpPr>
      <dsp:spPr>
        <a:xfrm>
          <a:off x="3400010" y="41680"/>
          <a:ext cx="1809469" cy="117615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Public service and HR management</a:t>
          </a:r>
        </a:p>
      </dsp:txBody>
      <dsp:txXfrm>
        <a:off x="3457425" y="99095"/>
        <a:ext cx="1694639" cy="1061325"/>
      </dsp:txXfrm>
    </dsp:sp>
    <dsp:sp modelId="{A5239F07-71C0-4860-84B8-B29856778717}">
      <dsp:nvSpPr>
        <dsp:cNvPr id="0" name=""/>
        <dsp:cNvSpPr/>
      </dsp:nvSpPr>
      <dsp:spPr>
        <a:xfrm>
          <a:off x="2226572" y="699396"/>
          <a:ext cx="4696213" cy="4696213"/>
        </a:xfrm>
        <a:custGeom>
          <a:avLst/>
          <a:gdLst/>
          <a:ahLst/>
          <a:cxnLst/>
          <a:rect l="0" t="0" r="0" b="0"/>
          <a:pathLst>
            <a:path>
              <a:moveTo>
                <a:pt x="2998700" y="91930"/>
              </a:moveTo>
              <a:arcTo wR="2348106" hR="2348106" stAng="17165131" swAng="2407852"/>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ED42BEA9-ADFF-49B1-9B49-C9E07094A244}">
      <dsp:nvSpPr>
        <dsp:cNvPr id="0" name=""/>
        <dsp:cNvSpPr/>
      </dsp:nvSpPr>
      <dsp:spPr>
        <a:xfrm>
          <a:off x="5859759" y="1755499"/>
          <a:ext cx="1809469" cy="117615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Accountability</a:t>
          </a:r>
        </a:p>
      </dsp:txBody>
      <dsp:txXfrm>
        <a:off x="5917174" y="1812914"/>
        <a:ext cx="1694639" cy="1061325"/>
      </dsp:txXfrm>
    </dsp:sp>
    <dsp:sp modelId="{56915EE7-2A53-45F0-A67A-6416BFA0EBA5}">
      <dsp:nvSpPr>
        <dsp:cNvPr id="0" name=""/>
        <dsp:cNvSpPr/>
      </dsp:nvSpPr>
      <dsp:spPr>
        <a:xfrm>
          <a:off x="2141416" y="632607"/>
          <a:ext cx="4696213" cy="4696213"/>
        </a:xfrm>
        <a:custGeom>
          <a:avLst/>
          <a:gdLst/>
          <a:ahLst/>
          <a:cxnLst/>
          <a:rect l="0" t="0" r="0" b="0"/>
          <a:pathLst>
            <a:path>
              <a:moveTo>
                <a:pt x="4695944" y="2312543"/>
              </a:moveTo>
              <a:arcTo wR="2348106" hR="2348106" stAng="21547932" swAng="1964999"/>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40AF5533-8DB2-4FEC-A7FB-09E442A2BC08}">
      <dsp:nvSpPr>
        <dsp:cNvPr id="0" name=""/>
        <dsp:cNvSpPr/>
      </dsp:nvSpPr>
      <dsp:spPr>
        <a:xfrm>
          <a:off x="5067665" y="4232365"/>
          <a:ext cx="1809469" cy="117615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Service delivery</a:t>
          </a:r>
        </a:p>
      </dsp:txBody>
      <dsp:txXfrm>
        <a:off x="5125080" y="4289780"/>
        <a:ext cx="1694639" cy="1061325"/>
      </dsp:txXfrm>
    </dsp:sp>
    <dsp:sp modelId="{967304E9-D1CB-4A67-AEC6-2F529C7E99C9}">
      <dsp:nvSpPr>
        <dsp:cNvPr id="0" name=""/>
        <dsp:cNvSpPr/>
      </dsp:nvSpPr>
      <dsp:spPr>
        <a:xfrm>
          <a:off x="2509912" y="622719"/>
          <a:ext cx="4696213" cy="4696213"/>
        </a:xfrm>
        <a:custGeom>
          <a:avLst/>
          <a:gdLst/>
          <a:ahLst/>
          <a:cxnLst/>
          <a:rect l="0" t="0" r="0" b="0"/>
          <a:pathLst>
            <a:path>
              <a:moveTo>
                <a:pt x="2547623" y="4687722"/>
              </a:moveTo>
              <a:arcTo wR="2348106" hR="2348106" stAng="5107545" swAng="1470843"/>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25D686E1-E2BE-4837-A862-113D26764663}">
      <dsp:nvSpPr>
        <dsp:cNvPr id="0" name=""/>
        <dsp:cNvSpPr/>
      </dsp:nvSpPr>
      <dsp:spPr>
        <a:xfrm>
          <a:off x="2249767" y="4258009"/>
          <a:ext cx="1809469" cy="117615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Public financial management</a:t>
          </a:r>
        </a:p>
      </dsp:txBody>
      <dsp:txXfrm>
        <a:off x="2307182" y="4315424"/>
        <a:ext cx="1694639" cy="1061325"/>
      </dsp:txXfrm>
    </dsp:sp>
    <dsp:sp modelId="{C1CD9E93-C1FE-4572-9F70-6D634846F1D9}">
      <dsp:nvSpPr>
        <dsp:cNvPr id="0" name=""/>
        <dsp:cNvSpPr/>
      </dsp:nvSpPr>
      <dsp:spPr>
        <a:xfrm>
          <a:off x="1970615" y="385625"/>
          <a:ext cx="4696213" cy="4696213"/>
        </a:xfrm>
        <a:custGeom>
          <a:avLst/>
          <a:gdLst/>
          <a:ahLst/>
          <a:cxnLst/>
          <a:rect l="0" t="0" r="0" b="0"/>
          <a:pathLst>
            <a:path>
              <a:moveTo>
                <a:pt x="552383" y="3861045"/>
              </a:moveTo>
              <a:arcTo wR="2348106" hR="2348106" stAng="8393105" swAng="2170851"/>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 modelId="{9427AF7F-3BC0-4350-81A9-5DCFB5CA3F8F}">
      <dsp:nvSpPr>
        <dsp:cNvPr id="0" name=""/>
        <dsp:cNvSpPr/>
      </dsp:nvSpPr>
      <dsp:spPr>
        <a:xfrm>
          <a:off x="1158454" y="1703844"/>
          <a:ext cx="1809469" cy="1176155"/>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marL="0" lvl="0" indent="0" algn="ctr" defTabSz="711200">
            <a:lnSpc>
              <a:spcPct val="90000"/>
            </a:lnSpc>
            <a:spcBef>
              <a:spcPct val="0"/>
            </a:spcBef>
            <a:spcAft>
              <a:spcPct val="35000"/>
            </a:spcAft>
            <a:buNone/>
          </a:pPr>
          <a:r>
            <a:rPr lang="en-GB" sz="1600" b="0" kern="1200" dirty="0">
              <a:solidFill>
                <a:schemeClr val="tx1"/>
              </a:solidFill>
            </a:rPr>
            <a:t>Policy development and coordination</a:t>
          </a:r>
        </a:p>
      </dsp:txBody>
      <dsp:txXfrm>
        <a:off x="1215869" y="1761259"/>
        <a:ext cx="1694639" cy="1061325"/>
      </dsp:txXfrm>
    </dsp:sp>
    <dsp:sp modelId="{72BB55FA-E93E-4B33-86F4-6BB29C463B0A}">
      <dsp:nvSpPr>
        <dsp:cNvPr id="0" name=""/>
        <dsp:cNvSpPr/>
      </dsp:nvSpPr>
      <dsp:spPr>
        <a:xfrm>
          <a:off x="1906764" y="681339"/>
          <a:ext cx="4696213" cy="4696213"/>
        </a:xfrm>
        <a:custGeom>
          <a:avLst/>
          <a:gdLst/>
          <a:ahLst/>
          <a:cxnLst/>
          <a:rect l="0" t="0" r="0" b="0"/>
          <a:pathLst>
            <a:path>
              <a:moveTo>
                <a:pt x="417813" y="1011104"/>
              </a:moveTo>
              <a:arcTo wR="2348106" hR="2348106" stAng="12882486" swAng="2016252"/>
            </a:path>
          </a:pathLst>
        </a:custGeom>
        <a:noFill/>
        <a:ln w="9525" cap="flat" cmpd="sng" algn="ctr">
          <a:solidFill>
            <a:schemeClr val="accent1">
              <a:hueOff val="0"/>
              <a:satOff val="0"/>
              <a:lumOff val="0"/>
              <a:alphaOff val="0"/>
            </a:schemeClr>
          </a:solidFill>
          <a:prstDash val="solid"/>
        </a:ln>
        <a:effectLst/>
      </dsp:spPr>
      <dsp:style>
        <a:lnRef idx="1">
          <a:scrgbClr r="0" g="0" b="0"/>
        </a:lnRef>
        <a:fillRef idx="0">
          <a:scrgbClr r="0" g="0" b="0"/>
        </a:fillRef>
        <a:effectRef idx="0">
          <a:scrgbClr r="0" g="0" b="0"/>
        </a:effectRef>
        <a:fontRef idx="minor"/>
      </dsp:style>
    </dsp:sp>
  </dsp:spTree>
</dsp:drawing>
</file>

<file path=ppt/diagrams/layout1.xml><?xml version="1.0" encoding="utf-8"?>
<dgm:layoutDef xmlns:dgm="http://schemas.openxmlformats.org/drawingml/2006/diagram" xmlns:a="http://schemas.openxmlformats.org/drawingml/2006/main" uniqueId="urn:microsoft.com/office/officeart/2005/8/layout/cycle6">
  <dgm:title val=""/>
  <dgm:desc val=""/>
  <dgm:catLst>
    <dgm:cat type="cycle" pri="4000"/>
    <dgm:cat type="relationship" pri="24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cycle">
    <dgm:varLst>
      <dgm:dir/>
      <dgm:resizeHandles val="exact"/>
    </dgm:varLst>
    <dgm:choose name="Name0">
      <dgm:if name="Name1" func="var" arg="dir" op="equ" val="norm">
        <dgm:choose name="Name2">
          <dgm:if name="Name3" axis="ch" ptType="node" func="cnt" op="gt" val="2">
            <dgm:alg type="cycle">
              <dgm:param type="stAng" val="0"/>
              <dgm:param type="spanAng" val="360"/>
            </dgm:alg>
          </dgm:if>
          <dgm:else name="Name4">
            <dgm:alg type="cycle">
              <dgm:param type="stAng" val="-90"/>
              <dgm:param type="spanAng" val="360"/>
            </dgm:alg>
          </dgm:else>
        </dgm:choose>
      </dgm:if>
      <dgm:else name="Name5">
        <dgm:choose name="Name6">
          <dgm:if name="Name7" axis="ch" ptType="node" func="cnt" op="gt" val="2">
            <dgm:alg type="cycle">
              <dgm:param type="stAng" val="0"/>
              <dgm:param type="spanAng" val="-360"/>
            </dgm:alg>
          </dgm:if>
          <dgm:else name="Name8">
            <dgm:alg type="cycle">
              <dgm:param type="stAng" val="90"/>
              <dgm:param type="spanAng" val="-360"/>
            </dgm:alg>
          </dgm:else>
        </dgm:choose>
      </dgm:else>
    </dgm:choose>
    <dgm:shape xmlns:r="http://schemas.openxmlformats.org/officeDocument/2006/relationships" r:blip="">
      <dgm:adjLst/>
    </dgm:shape>
    <dgm:presOf/>
    <dgm:choose name="Name9">
      <dgm:if name="Name10" func="var" arg="dir" op="equ" val="norm">
        <dgm:constrLst>
          <dgm:constr type="w" for="ch" forName="node" refType="w"/>
          <dgm:constr type="w" for="ch" ptType="sibTrans" refType="w" refFor="ch" refForName="node" op="equ" fact="0.3"/>
          <dgm:constr type="diam" for="ch" ptType="sibTrans" refType="diam" op="equ"/>
          <dgm:constr type="sibSp" refType="w" refFor="ch" refForName="node" op="equ" fact="0.15"/>
          <dgm:constr type="w" for="ch" forName="spNode" refType="sibSp" fact="1.6"/>
          <dgm:constr type="primFontSz" for="ch" forName="node" op="equ" val="65"/>
        </dgm:constrLst>
      </dgm:if>
      <dgm:else name="Name11">
        <dgm:constrLst>
          <dgm:constr type="w" for="ch" forName="node" refType="w"/>
          <dgm:constr type="w" for="ch" ptType="sibTrans" refType="w" refFor="ch" refForName="node" op="equ" fact="0.3"/>
          <dgm:constr type="diam" for="ch" ptType="sibTrans" refType="diam" op="equ" fact="-1"/>
          <dgm:constr type="sibSp" refType="w" refFor="ch" refForName="node" op="equ" fact="0.15"/>
          <dgm:constr type="w" for="ch" forName="spNode" refType="sibSp" fact="1.6"/>
          <dgm:constr type="primFontSz" for="ch" forName="node" op="equ" val="65"/>
        </dgm:constrLst>
      </dgm:else>
    </dgm:choose>
    <dgm:ruleLst/>
    <dgm:forEach name="Name12" axis="ch" ptType="node">
      <dgm:layoutNode name="node">
        <dgm:varLst>
          <dgm:bulletEnabled val="1"/>
        </dgm:varLst>
        <dgm:alg type="tx"/>
        <dgm:shape xmlns:r="http://schemas.openxmlformats.org/officeDocument/2006/relationships" type="roundRect" r:blip="">
          <dgm:adjLst/>
        </dgm:shape>
        <dgm:presOf axis="desOrSelf" ptType="node"/>
        <dgm:constrLst>
          <dgm:constr type="h" refType="w" fact="0.65"/>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13">
        <dgm:if name="Name14" axis="par ch" ptType="doc node" func="cnt" op="gt" val="1">
          <dgm:layoutNode name="spNode">
            <dgm:alg type="sp"/>
            <dgm:shape xmlns:r="http://schemas.openxmlformats.org/officeDocument/2006/relationships" r:blip="">
              <dgm:adjLst/>
            </dgm:shape>
            <dgm:presOf/>
            <dgm:constrLst>
              <dgm:constr type="h" refType="w"/>
            </dgm:constrLst>
            <dgm:ruleLst/>
          </dgm:layoutNode>
          <dgm:forEach name="Name15" axis="followSib" ptType="sibTrans" hideLastTrans="0" cnt="1">
            <dgm:layoutNode name="sibTrans">
              <dgm:alg type="conn">
                <dgm:param type="dim" val="1D"/>
                <dgm:param type="connRout" val="curve"/>
                <dgm:param type="begPts" val="radial"/>
                <dgm:param type="endPts" val="radial"/>
                <dgm:param type="endSty" val="noArr"/>
              </dgm:alg>
              <dgm:shape xmlns:r="http://schemas.openxmlformats.org/officeDocument/2006/relationships" type="conn" r:blip="">
                <dgm:adjLst/>
              </dgm:shape>
              <dgm:presOf axis="self"/>
              <dgm:constrLst>
                <dgm:constr type="h" refType="w" fact="0.65"/>
                <dgm:constr type="connDist"/>
                <dgm:constr type="begPad" refType="connDist" fact="0.01"/>
                <dgm:constr type="endPad" refType="connDist" fact="0.01"/>
              </dgm:constrLst>
              <dgm:ruleLst/>
            </dgm:layoutNode>
          </dgm:forEach>
        </dgm:if>
        <dgm:else name="Name16"/>
      </dgm:choose>
    </dgm:forEach>
  </dgm:layoutNode>
</dgm:layoutDef>
</file>

<file path=ppt/diagrams/layout2.xml><?xml version="1.0" encoding="utf-8"?>
<dgm:layoutDef xmlns:dgm="http://schemas.openxmlformats.org/drawingml/2006/diagram" xmlns:a="http://schemas.openxmlformats.org/drawingml/2006/main" uniqueId="urn:microsoft.com/office/officeart/2005/8/layout/cycle6">
  <dgm:title val=""/>
  <dgm:desc val=""/>
  <dgm:catLst>
    <dgm:cat type="cycle" pri="4000"/>
    <dgm:cat type="relationship" pri="24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6" srcId="0" destId="1" srcOrd="0" destOrd="0"/>
        <dgm:cxn modelId="7" srcId="0" destId="2" srcOrd="1" destOrd="0"/>
        <dgm:cxn modelId="8" srcId="0" destId="3" srcOrd="2" destOrd="0"/>
        <dgm:cxn modelId="9" srcId="0" destId="4" srcOrd="3" destOrd="0"/>
        <dgm:cxn modelId="10" srcId="0" destId="5" srcOrd="4" destOrd="0"/>
      </dgm:cxnLst>
      <dgm:bg/>
      <dgm:whole/>
    </dgm:dataModel>
  </dgm:sampData>
  <dgm:styleData>
    <dgm:dataModel>
      <dgm:ptLst>
        <dgm:pt modelId="0" type="doc"/>
        <dgm:pt modelId="1"/>
        <dgm:pt modelId="2"/>
        <dgm:pt modelId="3"/>
      </dgm:ptLst>
      <dgm:cxnLst>
        <dgm:cxn modelId="4" srcId="0" destId="1" srcOrd="0" destOrd="0"/>
        <dgm:cxn modelId="5" srcId="0" destId="2" srcOrd="1" destOrd="0"/>
        <dgm:cxn modelId="6" srcId="0" destId="3" srcOrd="2" destOrd="0"/>
      </dgm:cxnLst>
      <dgm:bg/>
      <dgm:whole/>
    </dgm:dataModel>
  </dgm:styleData>
  <dgm:clrData>
    <dgm:dataModel>
      <dgm:ptLst>
        <dgm:pt modelId="0" type="doc"/>
        <dgm:pt modelId="1"/>
        <dgm:pt modelId="2"/>
        <dgm:pt modelId="3"/>
        <dgm:pt modelId="4"/>
        <dgm:pt modelId="5"/>
        <dgm:pt modelId="6"/>
      </dgm:ptLst>
      <dgm:cxnLst>
        <dgm:cxn modelId="7" srcId="0" destId="1" srcOrd="0" destOrd="0"/>
        <dgm:cxn modelId="8" srcId="0" destId="2" srcOrd="1" destOrd="0"/>
        <dgm:cxn modelId="9" srcId="0" destId="3" srcOrd="2" destOrd="0"/>
        <dgm:cxn modelId="10" srcId="0" destId="4" srcOrd="3" destOrd="0"/>
        <dgm:cxn modelId="11" srcId="0" destId="5" srcOrd="4" destOrd="0"/>
        <dgm:cxn modelId="12" srcId="0" destId="6" srcOrd="5" destOrd="0"/>
      </dgm:cxnLst>
      <dgm:bg/>
      <dgm:whole/>
    </dgm:dataModel>
  </dgm:clrData>
  <dgm:layoutNode name="cycle">
    <dgm:varLst>
      <dgm:dir/>
      <dgm:resizeHandles val="exact"/>
    </dgm:varLst>
    <dgm:choose name="Name0">
      <dgm:if name="Name1" func="var" arg="dir" op="equ" val="norm">
        <dgm:choose name="Name2">
          <dgm:if name="Name3" axis="ch" ptType="node" func="cnt" op="gt" val="2">
            <dgm:alg type="cycle">
              <dgm:param type="stAng" val="0"/>
              <dgm:param type="spanAng" val="360"/>
            </dgm:alg>
          </dgm:if>
          <dgm:else name="Name4">
            <dgm:alg type="cycle">
              <dgm:param type="stAng" val="-90"/>
              <dgm:param type="spanAng" val="360"/>
            </dgm:alg>
          </dgm:else>
        </dgm:choose>
      </dgm:if>
      <dgm:else name="Name5">
        <dgm:choose name="Name6">
          <dgm:if name="Name7" axis="ch" ptType="node" func="cnt" op="gt" val="2">
            <dgm:alg type="cycle">
              <dgm:param type="stAng" val="0"/>
              <dgm:param type="spanAng" val="-360"/>
            </dgm:alg>
          </dgm:if>
          <dgm:else name="Name8">
            <dgm:alg type="cycle">
              <dgm:param type="stAng" val="90"/>
              <dgm:param type="spanAng" val="-360"/>
            </dgm:alg>
          </dgm:else>
        </dgm:choose>
      </dgm:else>
    </dgm:choose>
    <dgm:shape xmlns:r="http://schemas.openxmlformats.org/officeDocument/2006/relationships" r:blip="">
      <dgm:adjLst/>
    </dgm:shape>
    <dgm:presOf/>
    <dgm:choose name="Name9">
      <dgm:if name="Name10" func="var" arg="dir" op="equ" val="norm">
        <dgm:constrLst>
          <dgm:constr type="w" for="ch" forName="node" refType="w"/>
          <dgm:constr type="w" for="ch" ptType="sibTrans" refType="w" refFor="ch" refForName="node" op="equ" fact="0.3"/>
          <dgm:constr type="diam" for="ch" ptType="sibTrans" refType="diam" op="equ"/>
          <dgm:constr type="sibSp" refType="w" refFor="ch" refForName="node" op="equ" fact="0.15"/>
          <dgm:constr type="w" for="ch" forName="spNode" refType="sibSp" fact="1.6"/>
          <dgm:constr type="primFontSz" for="ch" forName="node" op="equ" val="65"/>
        </dgm:constrLst>
      </dgm:if>
      <dgm:else name="Name11">
        <dgm:constrLst>
          <dgm:constr type="w" for="ch" forName="node" refType="w"/>
          <dgm:constr type="w" for="ch" ptType="sibTrans" refType="w" refFor="ch" refForName="node" op="equ" fact="0.3"/>
          <dgm:constr type="diam" for="ch" ptType="sibTrans" refType="diam" op="equ" fact="-1"/>
          <dgm:constr type="sibSp" refType="w" refFor="ch" refForName="node" op="equ" fact="0.15"/>
          <dgm:constr type="w" for="ch" forName="spNode" refType="sibSp" fact="1.6"/>
          <dgm:constr type="primFontSz" for="ch" forName="node" op="equ" val="65"/>
        </dgm:constrLst>
      </dgm:else>
    </dgm:choose>
    <dgm:ruleLst/>
    <dgm:forEach name="Name12" axis="ch" ptType="node">
      <dgm:layoutNode name="node">
        <dgm:varLst>
          <dgm:bulletEnabled val="1"/>
        </dgm:varLst>
        <dgm:alg type="tx"/>
        <dgm:shape xmlns:r="http://schemas.openxmlformats.org/officeDocument/2006/relationships" type="roundRect" r:blip="">
          <dgm:adjLst/>
        </dgm:shape>
        <dgm:presOf axis="desOrSelf" ptType="node"/>
        <dgm:constrLst>
          <dgm:constr type="h" refType="w" fact="0.65"/>
          <dgm:constr type="tMarg" refType="primFontSz" fact="0.3"/>
          <dgm:constr type="bMarg" refType="primFontSz" fact="0.3"/>
          <dgm:constr type="lMarg" refType="primFontSz" fact="0.3"/>
          <dgm:constr type="rMarg" refType="primFontSz" fact="0.3"/>
        </dgm:constrLst>
        <dgm:ruleLst>
          <dgm:rule type="primFontSz" val="5" fact="NaN" max="NaN"/>
        </dgm:ruleLst>
      </dgm:layoutNode>
      <dgm:choose name="Name13">
        <dgm:if name="Name14" axis="par ch" ptType="doc node" func="cnt" op="gt" val="1">
          <dgm:layoutNode name="spNode">
            <dgm:alg type="sp"/>
            <dgm:shape xmlns:r="http://schemas.openxmlformats.org/officeDocument/2006/relationships" r:blip="">
              <dgm:adjLst/>
            </dgm:shape>
            <dgm:presOf/>
            <dgm:constrLst>
              <dgm:constr type="h" refType="w"/>
            </dgm:constrLst>
            <dgm:ruleLst/>
          </dgm:layoutNode>
          <dgm:forEach name="Name15" axis="followSib" ptType="sibTrans" hideLastTrans="0" cnt="1">
            <dgm:layoutNode name="sibTrans">
              <dgm:alg type="conn">
                <dgm:param type="dim" val="1D"/>
                <dgm:param type="connRout" val="curve"/>
                <dgm:param type="begPts" val="radial"/>
                <dgm:param type="endPts" val="radial"/>
                <dgm:param type="endSty" val="noArr"/>
              </dgm:alg>
              <dgm:shape xmlns:r="http://schemas.openxmlformats.org/officeDocument/2006/relationships" type="conn" r:blip="">
                <dgm:adjLst/>
              </dgm:shape>
              <dgm:presOf axis="self"/>
              <dgm:constrLst>
                <dgm:constr type="h" refType="w" fact="0.65"/>
                <dgm:constr type="connDist"/>
                <dgm:constr type="begPad" refType="connDist" fact="0.01"/>
                <dgm:constr type="endPad" refType="connDist" fact="0.01"/>
              </dgm:constrLst>
              <dgm:ruleLst/>
            </dgm:layoutNode>
          </dgm:forEach>
        </dgm:if>
        <dgm:else name="Name16"/>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7890" name="Rectangle 2">
            <a:extLst>
              <a:ext uri="{FF2B5EF4-FFF2-40B4-BE49-F238E27FC236}">
                <a16:creationId xmlns:a16="http://schemas.microsoft.com/office/drawing/2014/main" id="{67305DB5-BEF9-4C2A-B014-132C6ED5E983}"/>
              </a:ext>
            </a:extLst>
          </p:cNvPr>
          <p:cNvSpPr>
            <a:spLocks noGrp="1" noChangeArrowheads="1"/>
          </p:cNvSpPr>
          <p:nvPr>
            <p:ph type="hdr" sz="quarter"/>
          </p:nvPr>
        </p:nvSpPr>
        <p:spPr bwMode="auto">
          <a:xfrm>
            <a:off x="1" y="1"/>
            <a:ext cx="2949575" cy="498475"/>
          </a:xfrm>
          <a:prstGeom prst="rect">
            <a:avLst/>
          </a:prstGeom>
          <a:noFill/>
          <a:ln>
            <a:noFill/>
          </a:ln>
          <a:effectLst/>
          <a:extLst/>
        </p:spPr>
        <p:txBody>
          <a:bodyPr vert="horz" wrap="square" lIns="91370" tIns="45686" rIns="91370" bIns="45686" numCol="1" anchor="t" anchorCtr="0" compatLnSpc="1">
            <a:prstTxWarp prst="textNoShape">
              <a:avLst/>
            </a:prstTxWarp>
          </a:bodyPr>
          <a:lstStyle>
            <a:lvl1pPr eaLnBrk="1" hangingPunct="1">
              <a:defRPr>
                <a:solidFill>
                  <a:schemeClr val="tx1"/>
                </a:solidFill>
                <a:latin typeface="Arial" charset="0"/>
                <a:ea typeface="+mn-ea"/>
                <a:cs typeface="+mn-cs"/>
              </a:defRPr>
            </a:lvl1pPr>
          </a:lstStyle>
          <a:p>
            <a:pPr>
              <a:defRPr/>
            </a:pPr>
            <a:endParaRPr lang="en-GB"/>
          </a:p>
        </p:txBody>
      </p:sp>
      <p:sp>
        <p:nvSpPr>
          <p:cNvPr id="37891" name="Rectangle 3">
            <a:extLst>
              <a:ext uri="{FF2B5EF4-FFF2-40B4-BE49-F238E27FC236}">
                <a16:creationId xmlns:a16="http://schemas.microsoft.com/office/drawing/2014/main" id="{D2819036-EF7C-47FE-A7D0-6C2AE337A399}"/>
              </a:ext>
            </a:extLst>
          </p:cNvPr>
          <p:cNvSpPr>
            <a:spLocks noGrp="1" noChangeArrowheads="1"/>
          </p:cNvSpPr>
          <p:nvPr>
            <p:ph type="dt" sz="quarter" idx="1"/>
          </p:nvPr>
        </p:nvSpPr>
        <p:spPr bwMode="auto">
          <a:xfrm>
            <a:off x="3854451" y="1"/>
            <a:ext cx="2949575" cy="498475"/>
          </a:xfrm>
          <a:prstGeom prst="rect">
            <a:avLst/>
          </a:prstGeom>
          <a:noFill/>
          <a:ln>
            <a:noFill/>
          </a:ln>
          <a:effectLst/>
          <a:extLst/>
        </p:spPr>
        <p:txBody>
          <a:bodyPr vert="horz" wrap="square" lIns="91370" tIns="45686" rIns="91370" bIns="45686" numCol="1" anchor="t" anchorCtr="0" compatLnSpc="1">
            <a:prstTxWarp prst="textNoShape">
              <a:avLst/>
            </a:prstTxWarp>
          </a:bodyPr>
          <a:lstStyle>
            <a:lvl1pPr algn="r" eaLnBrk="1" hangingPunct="1">
              <a:defRPr>
                <a:solidFill>
                  <a:schemeClr val="tx1"/>
                </a:solidFill>
                <a:latin typeface="Arial" charset="0"/>
                <a:ea typeface="+mn-ea"/>
                <a:cs typeface="+mn-cs"/>
              </a:defRPr>
            </a:lvl1pPr>
          </a:lstStyle>
          <a:p>
            <a:pPr>
              <a:defRPr/>
            </a:pPr>
            <a:endParaRPr lang="en-GB"/>
          </a:p>
        </p:txBody>
      </p:sp>
      <p:sp>
        <p:nvSpPr>
          <p:cNvPr id="37892" name="Rectangle 4">
            <a:extLst>
              <a:ext uri="{FF2B5EF4-FFF2-40B4-BE49-F238E27FC236}">
                <a16:creationId xmlns:a16="http://schemas.microsoft.com/office/drawing/2014/main" id="{DD48C107-C447-47BB-B79E-BD9DD3902957}"/>
              </a:ext>
            </a:extLst>
          </p:cNvPr>
          <p:cNvSpPr>
            <a:spLocks noGrp="1" noChangeArrowheads="1"/>
          </p:cNvSpPr>
          <p:nvPr>
            <p:ph type="ftr" sz="quarter" idx="2"/>
          </p:nvPr>
        </p:nvSpPr>
        <p:spPr bwMode="auto">
          <a:xfrm>
            <a:off x="1" y="9444039"/>
            <a:ext cx="2949575" cy="498475"/>
          </a:xfrm>
          <a:prstGeom prst="rect">
            <a:avLst/>
          </a:prstGeom>
          <a:noFill/>
          <a:ln>
            <a:noFill/>
          </a:ln>
          <a:effectLst/>
          <a:extLst/>
        </p:spPr>
        <p:txBody>
          <a:bodyPr vert="horz" wrap="square" lIns="91370" tIns="45686" rIns="91370" bIns="45686" numCol="1" anchor="b" anchorCtr="0" compatLnSpc="1">
            <a:prstTxWarp prst="textNoShape">
              <a:avLst/>
            </a:prstTxWarp>
          </a:bodyPr>
          <a:lstStyle>
            <a:lvl1pPr eaLnBrk="1" hangingPunct="1">
              <a:defRPr>
                <a:solidFill>
                  <a:schemeClr val="tx1"/>
                </a:solidFill>
                <a:latin typeface="Arial" charset="0"/>
                <a:ea typeface="+mn-ea"/>
                <a:cs typeface="+mn-cs"/>
              </a:defRPr>
            </a:lvl1pPr>
          </a:lstStyle>
          <a:p>
            <a:pPr>
              <a:defRPr/>
            </a:pPr>
            <a:endParaRPr lang="en-GB"/>
          </a:p>
        </p:txBody>
      </p:sp>
      <p:sp>
        <p:nvSpPr>
          <p:cNvPr id="37893" name="Rectangle 5">
            <a:extLst>
              <a:ext uri="{FF2B5EF4-FFF2-40B4-BE49-F238E27FC236}">
                <a16:creationId xmlns:a16="http://schemas.microsoft.com/office/drawing/2014/main" id="{C414B06A-A140-4E34-BCAD-1C3E40C2AB9D}"/>
              </a:ext>
            </a:extLst>
          </p:cNvPr>
          <p:cNvSpPr>
            <a:spLocks noGrp="1" noChangeArrowheads="1"/>
          </p:cNvSpPr>
          <p:nvPr>
            <p:ph type="sldNum" sz="quarter" idx="3"/>
          </p:nvPr>
        </p:nvSpPr>
        <p:spPr bwMode="auto">
          <a:xfrm>
            <a:off x="3854451" y="9444039"/>
            <a:ext cx="2949575" cy="498475"/>
          </a:xfrm>
          <a:prstGeom prst="rect">
            <a:avLst/>
          </a:prstGeom>
          <a:noFill/>
          <a:ln>
            <a:noFill/>
          </a:ln>
          <a:effectLst/>
          <a:extLst/>
        </p:spPr>
        <p:txBody>
          <a:bodyPr vert="horz" wrap="square" lIns="91370" tIns="45686" rIns="91370" bIns="45686" numCol="1" anchor="b" anchorCtr="0" compatLnSpc="1">
            <a:prstTxWarp prst="textNoShape">
              <a:avLst/>
            </a:prstTxWarp>
          </a:bodyPr>
          <a:lstStyle>
            <a:lvl1pPr algn="r" eaLnBrk="1" hangingPunct="1">
              <a:defRPr>
                <a:solidFill>
                  <a:schemeClr val="tx1"/>
                </a:solidFill>
                <a:latin typeface="Arial" charset="0"/>
              </a:defRPr>
            </a:lvl1pPr>
          </a:lstStyle>
          <a:p>
            <a:fld id="{C84F0375-3E88-40E3-B1D4-D1B56B012466}" type="slidenum">
              <a:rPr lang="en-GB" altLang="en-US"/>
              <a:pPr/>
              <a:t>‹N°›</a:t>
            </a:fld>
            <a:endParaRPr lang="en-GB" altLang="en-US"/>
          </a:p>
        </p:txBody>
      </p:sp>
    </p:spTree>
    <p:extLst>
      <p:ext uri="{BB962C8B-B14F-4D97-AF65-F5344CB8AC3E}">
        <p14:creationId xmlns:p14="http://schemas.microsoft.com/office/powerpoint/2010/main" val="3140497010"/>
      </p:ext>
    </p:extLst>
  </p:cSld>
  <p:clrMap bg1="lt1" tx1="dk1" bg2="lt2" tx2="dk2" accent1="accent1" accent2="accent2" accent3="accent3" accent4="accent4" accent5="accent5" accent6="accent6" hlink="hlink" folHlink="folHlink"/>
</p:handoutMaster>
</file>

<file path=ppt/media/image1.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a:extLst>
              <a:ext uri="{FF2B5EF4-FFF2-40B4-BE49-F238E27FC236}">
                <a16:creationId xmlns:a16="http://schemas.microsoft.com/office/drawing/2014/main" id="{1E1F3C7D-B09C-4237-96E1-DC92AE00C801}"/>
              </a:ext>
            </a:extLst>
          </p:cNvPr>
          <p:cNvSpPr>
            <a:spLocks noGrp="1" noChangeArrowheads="1"/>
          </p:cNvSpPr>
          <p:nvPr>
            <p:ph type="hdr" sz="quarter"/>
          </p:nvPr>
        </p:nvSpPr>
        <p:spPr bwMode="auto">
          <a:xfrm>
            <a:off x="1" y="1"/>
            <a:ext cx="2949575" cy="498475"/>
          </a:xfrm>
          <a:prstGeom prst="rect">
            <a:avLst/>
          </a:prstGeom>
          <a:noFill/>
          <a:ln>
            <a:noFill/>
          </a:ln>
          <a:effectLst/>
          <a:extLst/>
        </p:spPr>
        <p:txBody>
          <a:bodyPr vert="horz" wrap="square" lIns="91370" tIns="45686" rIns="91370" bIns="45686" numCol="1" anchor="t" anchorCtr="0" compatLnSpc="1">
            <a:prstTxWarp prst="textNoShape">
              <a:avLst/>
            </a:prstTxWarp>
          </a:bodyPr>
          <a:lstStyle>
            <a:lvl1pPr eaLnBrk="1" hangingPunct="1">
              <a:defRPr>
                <a:solidFill>
                  <a:schemeClr val="tx1"/>
                </a:solidFill>
                <a:latin typeface="Arial" charset="0"/>
                <a:ea typeface="+mn-ea"/>
                <a:cs typeface="+mn-cs"/>
              </a:defRPr>
            </a:lvl1pPr>
          </a:lstStyle>
          <a:p>
            <a:pPr>
              <a:defRPr/>
            </a:pPr>
            <a:endParaRPr lang="en-GB"/>
          </a:p>
        </p:txBody>
      </p:sp>
      <p:sp>
        <p:nvSpPr>
          <p:cNvPr id="36867" name="Rectangle 3">
            <a:extLst>
              <a:ext uri="{FF2B5EF4-FFF2-40B4-BE49-F238E27FC236}">
                <a16:creationId xmlns:a16="http://schemas.microsoft.com/office/drawing/2014/main" id="{3F5608DB-D721-467F-8C5D-585024FB8FC8}"/>
              </a:ext>
            </a:extLst>
          </p:cNvPr>
          <p:cNvSpPr>
            <a:spLocks noGrp="1" noChangeArrowheads="1"/>
          </p:cNvSpPr>
          <p:nvPr>
            <p:ph type="dt" idx="1"/>
          </p:nvPr>
        </p:nvSpPr>
        <p:spPr bwMode="auto">
          <a:xfrm>
            <a:off x="3854451" y="1"/>
            <a:ext cx="2949575" cy="498475"/>
          </a:xfrm>
          <a:prstGeom prst="rect">
            <a:avLst/>
          </a:prstGeom>
          <a:noFill/>
          <a:ln>
            <a:noFill/>
          </a:ln>
          <a:effectLst/>
          <a:extLst/>
        </p:spPr>
        <p:txBody>
          <a:bodyPr vert="horz" wrap="square" lIns="91370" tIns="45686" rIns="91370" bIns="45686" numCol="1" anchor="t" anchorCtr="0" compatLnSpc="1">
            <a:prstTxWarp prst="textNoShape">
              <a:avLst/>
            </a:prstTxWarp>
          </a:bodyPr>
          <a:lstStyle>
            <a:lvl1pPr algn="r" eaLnBrk="1" hangingPunct="1">
              <a:defRPr>
                <a:solidFill>
                  <a:schemeClr val="tx1"/>
                </a:solidFill>
                <a:latin typeface="Arial" charset="0"/>
                <a:ea typeface="+mn-ea"/>
                <a:cs typeface="+mn-cs"/>
              </a:defRPr>
            </a:lvl1pPr>
          </a:lstStyle>
          <a:p>
            <a:pPr>
              <a:defRPr/>
            </a:pPr>
            <a:endParaRPr lang="en-GB"/>
          </a:p>
        </p:txBody>
      </p:sp>
      <p:sp>
        <p:nvSpPr>
          <p:cNvPr id="3076" name="Rectangle 4"/>
          <p:cNvSpPr>
            <a:spLocks noGrp="1" noRot="1" noChangeAspect="1" noChangeArrowheads="1" noTextEdit="1"/>
          </p:cNvSpPr>
          <p:nvPr>
            <p:ph type="sldImg" idx="2"/>
          </p:nvPr>
        </p:nvSpPr>
        <p:spPr bwMode="auto">
          <a:xfrm>
            <a:off x="917575" y="746125"/>
            <a:ext cx="4972050" cy="372903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6869" name="Rectangle 5">
            <a:extLst>
              <a:ext uri="{FF2B5EF4-FFF2-40B4-BE49-F238E27FC236}">
                <a16:creationId xmlns:a16="http://schemas.microsoft.com/office/drawing/2014/main" id="{A677626A-869A-46C8-998F-46C35BE2D11F}"/>
              </a:ext>
            </a:extLst>
          </p:cNvPr>
          <p:cNvSpPr>
            <a:spLocks noGrp="1" noChangeArrowheads="1"/>
          </p:cNvSpPr>
          <p:nvPr>
            <p:ph type="body" sz="quarter" idx="3"/>
          </p:nvPr>
        </p:nvSpPr>
        <p:spPr bwMode="auto">
          <a:xfrm>
            <a:off x="679451" y="4724401"/>
            <a:ext cx="5448300" cy="4473575"/>
          </a:xfrm>
          <a:prstGeom prst="rect">
            <a:avLst/>
          </a:prstGeom>
          <a:noFill/>
          <a:ln>
            <a:noFill/>
          </a:ln>
          <a:effectLst/>
          <a:extLst/>
        </p:spPr>
        <p:txBody>
          <a:bodyPr vert="horz" wrap="square" lIns="91370" tIns="45686" rIns="91370" bIns="45686" numCol="1" anchor="t" anchorCtr="0" compatLnSpc="1">
            <a:prstTxWarp prst="textNoShape">
              <a:avLst/>
            </a:prstTxWarp>
          </a:bodyPr>
          <a:lstStyle/>
          <a:p>
            <a:pPr lvl="0"/>
            <a:r>
              <a:rPr lang="en-GB" noProof="0"/>
              <a:t>Click to edit Master text styles</a:t>
            </a:r>
          </a:p>
          <a:p>
            <a:pPr lvl="1"/>
            <a:r>
              <a:rPr lang="en-GB" noProof="0"/>
              <a:t>Second level</a:t>
            </a:r>
          </a:p>
          <a:p>
            <a:pPr lvl="2"/>
            <a:r>
              <a:rPr lang="en-GB" noProof="0"/>
              <a:t>Third level</a:t>
            </a:r>
          </a:p>
          <a:p>
            <a:pPr lvl="3"/>
            <a:r>
              <a:rPr lang="en-GB" noProof="0"/>
              <a:t>Fourth level</a:t>
            </a:r>
          </a:p>
          <a:p>
            <a:pPr lvl="4"/>
            <a:r>
              <a:rPr lang="en-GB" noProof="0"/>
              <a:t>Fifth level</a:t>
            </a:r>
          </a:p>
        </p:txBody>
      </p:sp>
      <p:sp>
        <p:nvSpPr>
          <p:cNvPr id="36870" name="Rectangle 6">
            <a:extLst>
              <a:ext uri="{FF2B5EF4-FFF2-40B4-BE49-F238E27FC236}">
                <a16:creationId xmlns:a16="http://schemas.microsoft.com/office/drawing/2014/main" id="{9C1B0B89-7AC7-48AC-8071-53B80CBAFB1C}"/>
              </a:ext>
            </a:extLst>
          </p:cNvPr>
          <p:cNvSpPr>
            <a:spLocks noGrp="1" noChangeArrowheads="1"/>
          </p:cNvSpPr>
          <p:nvPr>
            <p:ph type="ftr" sz="quarter" idx="4"/>
          </p:nvPr>
        </p:nvSpPr>
        <p:spPr bwMode="auto">
          <a:xfrm>
            <a:off x="1" y="9444039"/>
            <a:ext cx="2949575" cy="498475"/>
          </a:xfrm>
          <a:prstGeom prst="rect">
            <a:avLst/>
          </a:prstGeom>
          <a:noFill/>
          <a:ln>
            <a:noFill/>
          </a:ln>
          <a:effectLst/>
          <a:extLst/>
        </p:spPr>
        <p:txBody>
          <a:bodyPr vert="horz" wrap="square" lIns="91370" tIns="45686" rIns="91370" bIns="45686" numCol="1" anchor="b" anchorCtr="0" compatLnSpc="1">
            <a:prstTxWarp prst="textNoShape">
              <a:avLst/>
            </a:prstTxWarp>
          </a:bodyPr>
          <a:lstStyle>
            <a:lvl1pPr eaLnBrk="1" hangingPunct="1">
              <a:defRPr>
                <a:solidFill>
                  <a:schemeClr val="tx1"/>
                </a:solidFill>
                <a:latin typeface="Arial" charset="0"/>
                <a:ea typeface="+mn-ea"/>
                <a:cs typeface="+mn-cs"/>
              </a:defRPr>
            </a:lvl1pPr>
          </a:lstStyle>
          <a:p>
            <a:pPr>
              <a:defRPr/>
            </a:pPr>
            <a:endParaRPr lang="en-GB"/>
          </a:p>
        </p:txBody>
      </p:sp>
      <p:sp>
        <p:nvSpPr>
          <p:cNvPr id="36871" name="Rectangle 7">
            <a:extLst>
              <a:ext uri="{FF2B5EF4-FFF2-40B4-BE49-F238E27FC236}">
                <a16:creationId xmlns:a16="http://schemas.microsoft.com/office/drawing/2014/main" id="{E105AB94-FF5A-4EA4-AD03-3138D11038F2}"/>
              </a:ext>
            </a:extLst>
          </p:cNvPr>
          <p:cNvSpPr>
            <a:spLocks noGrp="1" noChangeArrowheads="1"/>
          </p:cNvSpPr>
          <p:nvPr>
            <p:ph type="sldNum" sz="quarter" idx="5"/>
          </p:nvPr>
        </p:nvSpPr>
        <p:spPr bwMode="auto">
          <a:xfrm>
            <a:off x="3854451" y="9444039"/>
            <a:ext cx="2949575" cy="498475"/>
          </a:xfrm>
          <a:prstGeom prst="rect">
            <a:avLst/>
          </a:prstGeom>
          <a:noFill/>
          <a:ln>
            <a:noFill/>
          </a:ln>
          <a:effectLst/>
          <a:extLst/>
        </p:spPr>
        <p:txBody>
          <a:bodyPr vert="horz" wrap="square" lIns="91370" tIns="45686" rIns="91370" bIns="45686" numCol="1" anchor="b" anchorCtr="0" compatLnSpc="1">
            <a:prstTxWarp prst="textNoShape">
              <a:avLst/>
            </a:prstTxWarp>
          </a:bodyPr>
          <a:lstStyle>
            <a:lvl1pPr algn="r" eaLnBrk="1" hangingPunct="1">
              <a:defRPr>
                <a:solidFill>
                  <a:schemeClr val="tx1"/>
                </a:solidFill>
                <a:latin typeface="Arial" charset="0"/>
              </a:defRPr>
            </a:lvl1pPr>
          </a:lstStyle>
          <a:p>
            <a:fld id="{8A9A6BEB-9754-41DC-ACB9-B1E30A21BAA1}" type="slidenum">
              <a:rPr lang="en-GB" altLang="en-US"/>
              <a:pPr/>
              <a:t>‹N°›</a:t>
            </a:fld>
            <a:endParaRPr lang="en-GB" altLang="en-US"/>
          </a:p>
        </p:txBody>
      </p:sp>
    </p:spTree>
    <p:extLst>
      <p:ext uri="{BB962C8B-B14F-4D97-AF65-F5344CB8AC3E}">
        <p14:creationId xmlns:p14="http://schemas.microsoft.com/office/powerpoint/2010/main" val="3524197235"/>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ＭＳ Ｐゴシック" charset="-128"/>
        <a:cs typeface="ＭＳ Ｐゴシック" charset="-128"/>
      </a:defRPr>
    </a:lvl1pPr>
    <a:lvl2pPr marL="457200" algn="l" rtl="0" eaLnBrk="0" fontAlgn="base" hangingPunct="0">
      <a:spcBef>
        <a:spcPct val="30000"/>
      </a:spcBef>
      <a:spcAft>
        <a:spcPct val="0"/>
      </a:spcAft>
      <a:defRPr sz="1200" kern="1200">
        <a:solidFill>
          <a:schemeClr val="tx1"/>
        </a:solidFill>
        <a:latin typeface="Arial" charset="0"/>
        <a:ea typeface="ＭＳ Ｐゴシック" charset="-128"/>
        <a:cs typeface="+mn-cs"/>
      </a:defRPr>
    </a:lvl2pPr>
    <a:lvl3pPr marL="914400" algn="l" rtl="0" eaLnBrk="0" fontAlgn="base" hangingPunct="0">
      <a:spcBef>
        <a:spcPct val="30000"/>
      </a:spcBef>
      <a:spcAft>
        <a:spcPct val="0"/>
      </a:spcAft>
      <a:defRPr sz="1200" kern="1200">
        <a:solidFill>
          <a:schemeClr val="tx1"/>
        </a:solidFill>
        <a:latin typeface="Arial" charset="0"/>
        <a:ea typeface="ＭＳ Ｐゴシック" charset="-128"/>
        <a:cs typeface="+mn-cs"/>
      </a:defRPr>
    </a:lvl3pPr>
    <a:lvl4pPr marL="1371600" algn="l" rtl="0" eaLnBrk="0" fontAlgn="base" hangingPunct="0">
      <a:spcBef>
        <a:spcPct val="30000"/>
      </a:spcBef>
      <a:spcAft>
        <a:spcPct val="0"/>
      </a:spcAft>
      <a:defRPr sz="1200" kern="1200">
        <a:solidFill>
          <a:schemeClr val="tx1"/>
        </a:solidFill>
        <a:latin typeface="Arial" charset="0"/>
        <a:ea typeface="ＭＳ Ｐゴシック" charset="-128"/>
        <a:cs typeface="+mn-cs"/>
      </a:defRPr>
    </a:lvl4pPr>
    <a:lvl5pPr marL="1828800" algn="l" rtl="0" eaLnBrk="0" fontAlgn="base" hangingPunct="0">
      <a:spcBef>
        <a:spcPct val="30000"/>
      </a:spcBef>
      <a:spcAft>
        <a:spcPct val="0"/>
      </a:spcAft>
      <a:defRPr sz="1200" kern="1200">
        <a:solidFill>
          <a:schemeClr val="tx1"/>
        </a:solidFill>
        <a:latin typeface="Arial" charset="0"/>
        <a:ea typeface="ＭＳ Ｐゴシック" charset="-128"/>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Slide Image Placeholder 1"/>
          <p:cNvSpPr>
            <a:spLocks noGrp="1" noRot="1" noChangeAspect="1" noTextEdit="1"/>
          </p:cNvSpPr>
          <p:nvPr>
            <p:ph type="sldImg"/>
          </p:nvPr>
        </p:nvSpPr>
        <p:spPr>
          <a:ln/>
        </p:spPr>
      </p:sp>
      <p:sp>
        <p:nvSpPr>
          <p:cNvPr id="22531"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22532"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Arial" charset="0"/>
                <a:ea typeface="ＭＳ Ｐゴシック" charset="-128"/>
              </a:defRPr>
            </a:lvl1pPr>
            <a:lvl2pPr marL="741365" indent="-285141" eaLnBrk="0" hangingPunct="0">
              <a:spcBef>
                <a:spcPct val="30000"/>
              </a:spcBef>
              <a:defRPr sz="1200">
                <a:solidFill>
                  <a:schemeClr val="tx1"/>
                </a:solidFill>
                <a:latin typeface="Arial" charset="0"/>
                <a:ea typeface="ＭＳ Ｐゴシック" charset="-128"/>
              </a:defRPr>
            </a:lvl2pPr>
            <a:lvl3pPr marL="1140561" indent="-228113" eaLnBrk="0" hangingPunct="0">
              <a:spcBef>
                <a:spcPct val="30000"/>
              </a:spcBef>
              <a:defRPr sz="1200">
                <a:solidFill>
                  <a:schemeClr val="tx1"/>
                </a:solidFill>
                <a:latin typeface="Arial" charset="0"/>
                <a:ea typeface="ＭＳ Ｐゴシック" charset="-128"/>
              </a:defRPr>
            </a:lvl3pPr>
            <a:lvl4pPr marL="1596785" indent="-228113" eaLnBrk="0" hangingPunct="0">
              <a:spcBef>
                <a:spcPct val="30000"/>
              </a:spcBef>
              <a:defRPr sz="1200">
                <a:solidFill>
                  <a:schemeClr val="tx1"/>
                </a:solidFill>
                <a:latin typeface="Arial" charset="0"/>
                <a:ea typeface="ＭＳ Ｐゴシック" charset="-128"/>
              </a:defRPr>
            </a:lvl4pPr>
            <a:lvl5pPr marL="2053011" indent="-228113" eaLnBrk="0" hangingPunct="0">
              <a:spcBef>
                <a:spcPct val="30000"/>
              </a:spcBef>
              <a:defRPr sz="1200">
                <a:solidFill>
                  <a:schemeClr val="tx1"/>
                </a:solidFill>
                <a:latin typeface="Arial" charset="0"/>
                <a:ea typeface="ＭＳ Ｐゴシック" charset="-128"/>
              </a:defRPr>
            </a:lvl5pPr>
            <a:lvl6pPr marL="2509235" indent="-228113" eaLnBrk="0" fontAlgn="base" hangingPunct="0">
              <a:spcBef>
                <a:spcPct val="30000"/>
              </a:spcBef>
              <a:spcAft>
                <a:spcPct val="0"/>
              </a:spcAft>
              <a:defRPr sz="1200">
                <a:solidFill>
                  <a:schemeClr val="tx1"/>
                </a:solidFill>
                <a:latin typeface="Arial" charset="0"/>
                <a:ea typeface="ＭＳ Ｐゴシック" charset="-128"/>
              </a:defRPr>
            </a:lvl6pPr>
            <a:lvl7pPr marL="2965459" indent="-228113" eaLnBrk="0" fontAlgn="base" hangingPunct="0">
              <a:spcBef>
                <a:spcPct val="30000"/>
              </a:spcBef>
              <a:spcAft>
                <a:spcPct val="0"/>
              </a:spcAft>
              <a:defRPr sz="1200">
                <a:solidFill>
                  <a:schemeClr val="tx1"/>
                </a:solidFill>
                <a:latin typeface="Arial" charset="0"/>
                <a:ea typeface="ＭＳ Ｐゴシック" charset="-128"/>
              </a:defRPr>
            </a:lvl7pPr>
            <a:lvl8pPr marL="3421684" indent="-228113" eaLnBrk="0" fontAlgn="base" hangingPunct="0">
              <a:spcBef>
                <a:spcPct val="30000"/>
              </a:spcBef>
              <a:spcAft>
                <a:spcPct val="0"/>
              </a:spcAft>
              <a:defRPr sz="1200">
                <a:solidFill>
                  <a:schemeClr val="tx1"/>
                </a:solidFill>
                <a:latin typeface="Arial" charset="0"/>
                <a:ea typeface="ＭＳ Ｐゴシック" charset="-128"/>
              </a:defRPr>
            </a:lvl8pPr>
            <a:lvl9pPr marL="3877909" indent="-228113" eaLnBrk="0" fontAlgn="base" hangingPunct="0">
              <a:spcBef>
                <a:spcPct val="30000"/>
              </a:spcBef>
              <a:spcAft>
                <a:spcPct val="0"/>
              </a:spcAft>
              <a:defRPr sz="1200">
                <a:solidFill>
                  <a:schemeClr val="tx1"/>
                </a:solidFill>
                <a:latin typeface="Arial" charset="0"/>
                <a:ea typeface="ＭＳ Ｐゴシック" charset="-128"/>
              </a:defRPr>
            </a:lvl9pPr>
          </a:lstStyle>
          <a:p>
            <a:pPr eaLnBrk="1" hangingPunct="1">
              <a:spcBef>
                <a:spcPct val="0"/>
              </a:spcBef>
            </a:pPr>
            <a:fld id="{0AC03C37-516E-4747-A030-AE71534E8771}" type="slidenum">
              <a:rPr lang="en-GB" altLang="en-US" smtClean="0"/>
              <a:pPr eaLnBrk="1" hangingPunct="1">
                <a:spcBef>
                  <a:spcPct val="0"/>
                </a:spcBef>
              </a:pPr>
              <a:t>1</a:t>
            </a:fld>
            <a:endParaRPr lang="en-GB" alt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Image Placeholder 1"/>
          <p:cNvSpPr>
            <a:spLocks noGrp="1" noRot="1" noChangeAspect="1" noChangeArrowheads="1" noTextEdit="1"/>
          </p:cNvSpPr>
          <p:nvPr>
            <p:ph type="sldImg"/>
          </p:nvPr>
        </p:nvSpPr>
        <p:spPr>
          <a:ln/>
        </p:spPr>
      </p:sp>
      <p:sp>
        <p:nvSpPr>
          <p:cNvPr id="11267"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169843" indent="-169843">
              <a:buFontTx/>
              <a:buChar char="-"/>
            </a:pPr>
            <a:endParaRPr lang="en-US" altLang="en-US"/>
          </a:p>
        </p:txBody>
      </p:sp>
      <p:sp>
        <p:nvSpPr>
          <p:cNvPr id="11268"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37844923" indent="-37389361">
              <a:spcBef>
                <a:spcPct val="30000"/>
              </a:spcBef>
              <a:defRPr sz="1200">
                <a:solidFill>
                  <a:schemeClr val="tx1"/>
                </a:solidFill>
                <a:latin typeface="Arial" charset="0"/>
                <a:ea typeface="ＭＳ Ｐゴシック" charset="-128"/>
              </a:defRPr>
            </a:lvl2pPr>
            <a:lvl3pPr marL="1138110" indent="-226988">
              <a:spcBef>
                <a:spcPct val="30000"/>
              </a:spcBef>
              <a:defRPr sz="1200">
                <a:solidFill>
                  <a:schemeClr val="tx1"/>
                </a:solidFill>
                <a:latin typeface="Arial" charset="0"/>
                <a:ea typeface="ＭＳ Ｐゴシック" charset="-128"/>
              </a:defRPr>
            </a:lvl3pPr>
            <a:lvl4pPr marL="1595258" indent="-226988">
              <a:spcBef>
                <a:spcPct val="30000"/>
              </a:spcBef>
              <a:defRPr sz="1200">
                <a:solidFill>
                  <a:schemeClr val="tx1"/>
                </a:solidFill>
                <a:latin typeface="Arial" charset="0"/>
                <a:ea typeface="ＭＳ Ｐゴシック" charset="-128"/>
              </a:defRPr>
            </a:lvl4pPr>
            <a:lvl5pPr marL="2050820" indent="-226988">
              <a:spcBef>
                <a:spcPct val="30000"/>
              </a:spcBef>
              <a:defRPr sz="1200">
                <a:solidFill>
                  <a:schemeClr val="tx1"/>
                </a:solidFill>
                <a:latin typeface="Arial" charset="0"/>
                <a:ea typeface="ＭＳ Ｐゴシック" charset="-128"/>
              </a:defRPr>
            </a:lvl5pPr>
            <a:lvl6pPr marL="2507969" indent="-226988" eaLnBrk="0" fontAlgn="base" hangingPunct="0">
              <a:spcBef>
                <a:spcPct val="30000"/>
              </a:spcBef>
              <a:spcAft>
                <a:spcPct val="0"/>
              </a:spcAft>
              <a:defRPr sz="1200">
                <a:solidFill>
                  <a:schemeClr val="tx1"/>
                </a:solidFill>
                <a:latin typeface="Arial" charset="0"/>
                <a:ea typeface="ＭＳ Ｐゴシック" charset="-128"/>
              </a:defRPr>
            </a:lvl6pPr>
            <a:lvl7pPr marL="2965117" indent="-226988" eaLnBrk="0" fontAlgn="base" hangingPunct="0">
              <a:spcBef>
                <a:spcPct val="30000"/>
              </a:spcBef>
              <a:spcAft>
                <a:spcPct val="0"/>
              </a:spcAft>
              <a:defRPr sz="1200">
                <a:solidFill>
                  <a:schemeClr val="tx1"/>
                </a:solidFill>
                <a:latin typeface="Arial" charset="0"/>
                <a:ea typeface="ＭＳ Ｐゴシック" charset="-128"/>
              </a:defRPr>
            </a:lvl7pPr>
            <a:lvl8pPr marL="3422266" indent="-226988" eaLnBrk="0" fontAlgn="base" hangingPunct="0">
              <a:spcBef>
                <a:spcPct val="30000"/>
              </a:spcBef>
              <a:spcAft>
                <a:spcPct val="0"/>
              </a:spcAft>
              <a:defRPr sz="1200">
                <a:solidFill>
                  <a:schemeClr val="tx1"/>
                </a:solidFill>
                <a:latin typeface="Arial" charset="0"/>
                <a:ea typeface="ＭＳ Ｐゴシック" charset="-128"/>
              </a:defRPr>
            </a:lvl8pPr>
            <a:lvl9pPr marL="3879414" indent="-226988"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DDBAE164-1279-4A78-A620-88EC621DFCC1}" type="slidenum">
              <a:rPr lang="en-GB" altLang="en-US"/>
              <a:pPr>
                <a:spcBef>
                  <a:spcPct val="0"/>
                </a:spcBef>
              </a:pPr>
              <a:t>12</a:t>
            </a:fld>
            <a:endParaRPr lang="en-GB" alt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Slide Image Placeholder 1"/>
          <p:cNvSpPr>
            <a:spLocks noGrp="1" noRot="1" noChangeAspect="1" noChangeArrowheads="1" noTextEdit="1"/>
          </p:cNvSpPr>
          <p:nvPr>
            <p:ph type="sldImg"/>
          </p:nvPr>
        </p:nvSpPr>
        <p:spPr>
          <a:ln/>
        </p:spPr>
      </p:sp>
      <p:sp>
        <p:nvSpPr>
          <p:cNvPr id="15363"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GB" altLang="nl-NL" dirty="0"/>
              <a:t>Public</a:t>
            </a:r>
            <a:r>
              <a:rPr lang="en-GB" altLang="nl-NL" baseline="0" dirty="0"/>
              <a:t> administration is internally: Institutions, public servants, systems (IT, etc.), procedures (for </a:t>
            </a:r>
            <a:r>
              <a:rPr lang="en-GB" altLang="nl-NL" baseline="0" dirty="0" err="1"/>
              <a:t>preapring</a:t>
            </a:r>
            <a:r>
              <a:rPr lang="en-GB" altLang="nl-NL" baseline="0" dirty="0"/>
              <a:t> policies, legislation, budgeting, assistance design)</a:t>
            </a:r>
          </a:p>
          <a:p>
            <a:r>
              <a:rPr lang="en-GB" altLang="nl-NL" baseline="0" dirty="0"/>
              <a:t>External face of public administration: Accountability, service delivery</a:t>
            </a:r>
          </a:p>
          <a:p>
            <a:endParaRPr lang="en-GB" altLang="nl-NL" dirty="0"/>
          </a:p>
        </p:txBody>
      </p:sp>
      <p:sp>
        <p:nvSpPr>
          <p:cNvPr id="15364"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742867" indent="-285718">
              <a:spcBef>
                <a:spcPct val="30000"/>
              </a:spcBef>
              <a:defRPr sz="1200">
                <a:solidFill>
                  <a:schemeClr val="tx1"/>
                </a:solidFill>
                <a:latin typeface="Arial" charset="0"/>
                <a:ea typeface="ＭＳ Ｐゴシック" charset="-128"/>
              </a:defRPr>
            </a:lvl2pPr>
            <a:lvl3pPr marL="1142871" indent="-228574">
              <a:spcBef>
                <a:spcPct val="30000"/>
              </a:spcBef>
              <a:defRPr sz="1200">
                <a:solidFill>
                  <a:schemeClr val="tx1"/>
                </a:solidFill>
                <a:latin typeface="Arial" charset="0"/>
                <a:ea typeface="ＭＳ Ｐゴシック" charset="-128"/>
              </a:defRPr>
            </a:lvl3pPr>
            <a:lvl4pPr marL="1600020" indent="-228574">
              <a:spcBef>
                <a:spcPct val="30000"/>
              </a:spcBef>
              <a:defRPr sz="1200">
                <a:solidFill>
                  <a:schemeClr val="tx1"/>
                </a:solidFill>
                <a:latin typeface="Arial" charset="0"/>
                <a:ea typeface="ＭＳ Ｐゴシック" charset="-128"/>
              </a:defRPr>
            </a:lvl4pPr>
            <a:lvl5pPr marL="2057169" indent="-228574">
              <a:spcBef>
                <a:spcPct val="30000"/>
              </a:spcBef>
              <a:defRPr sz="1200">
                <a:solidFill>
                  <a:schemeClr val="tx1"/>
                </a:solidFill>
                <a:latin typeface="Arial" charset="0"/>
                <a:ea typeface="ＭＳ Ｐゴシック" charset="-128"/>
              </a:defRPr>
            </a:lvl5pPr>
            <a:lvl6pPr marL="2514317" indent="-228574" eaLnBrk="0" fontAlgn="base" hangingPunct="0">
              <a:spcBef>
                <a:spcPct val="30000"/>
              </a:spcBef>
              <a:spcAft>
                <a:spcPct val="0"/>
              </a:spcAft>
              <a:defRPr sz="1200">
                <a:solidFill>
                  <a:schemeClr val="tx1"/>
                </a:solidFill>
                <a:latin typeface="Arial" charset="0"/>
                <a:ea typeface="ＭＳ Ｐゴシック" charset="-128"/>
              </a:defRPr>
            </a:lvl6pPr>
            <a:lvl7pPr marL="2971466" indent="-228574" eaLnBrk="0" fontAlgn="base" hangingPunct="0">
              <a:spcBef>
                <a:spcPct val="30000"/>
              </a:spcBef>
              <a:spcAft>
                <a:spcPct val="0"/>
              </a:spcAft>
              <a:defRPr sz="1200">
                <a:solidFill>
                  <a:schemeClr val="tx1"/>
                </a:solidFill>
                <a:latin typeface="Arial" charset="0"/>
                <a:ea typeface="ＭＳ Ｐゴシック" charset="-128"/>
              </a:defRPr>
            </a:lvl7pPr>
            <a:lvl8pPr marL="3428615" indent="-228574" eaLnBrk="0" fontAlgn="base" hangingPunct="0">
              <a:spcBef>
                <a:spcPct val="30000"/>
              </a:spcBef>
              <a:spcAft>
                <a:spcPct val="0"/>
              </a:spcAft>
              <a:defRPr sz="1200">
                <a:solidFill>
                  <a:schemeClr val="tx1"/>
                </a:solidFill>
                <a:latin typeface="Arial" charset="0"/>
                <a:ea typeface="ＭＳ Ｐゴシック" charset="-128"/>
              </a:defRPr>
            </a:lvl8pPr>
            <a:lvl9pPr marL="3885763" indent="-228574"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934AE328-D52B-4C05-8F85-E85CF48282A3}" type="slidenum">
              <a:rPr lang="en-GB" altLang="en-US"/>
              <a:pPr>
                <a:spcBef>
                  <a:spcPct val="0"/>
                </a:spcBef>
              </a:pPr>
              <a:t>13</a:t>
            </a:fld>
            <a:endParaRPr lang="en-GB" alt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Slide Image Placeholder 1"/>
          <p:cNvSpPr>
            <a:spLocks noGrp="1" noRot="1" noChangeAspect="1" noTextEdit="1"/>
          </p:cNvSpPr>
          <p:nvPr>
            <p:ph type="sldImg"/>
          </p:nvPr>
        </p:nvSpPr>
        <p:spPr>
          <a:ln/>
        </p:spPr>
      </p:sp>
      <p:sp>
        <p:nvSpPr>
          <p:cNvPr id="24579"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24580"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Arial" charset="0"/>
                <a:ea typeface="ＭＳ Ｐゴシック" charset="-128"/>
              </a:defRPr>
            </a:lvl1pPr>
            <a:lvl2pPr marL="37850795" indent="-37394571" eaLnBrk="0" hangingPunct="0">
              <a:spcBef>
                <a:spcPct val="30000"/>
              </a:spcBef>
              <a:defRPr sz="1200">
                <a:solidFill>
                  <a:schemeClr val="tx1"/>
                </a:solidFill>
                <a:latin typeface="Arial" charset="0"/>
                <a:ea typeface="ＭＳ Ｐゴシック" charset="-128"/>
              </a:defRPr>
            </a:lvl2pPr>
            <a:lvl3pPr marL="1140561" indent="-228113" eaLnBrk="0" hangingPunct="0">
              <a:spcBef>
                <a:spcPct val="30000"/>
              </a:spcBef>
              <a:defRPr sz="1200">
                <a:solidFill>
                  <a:schemeClr val="tx1"/>
                </a:solidFill>
                <a:latin typeface="Arial" charset="0"/>
                <a:ea typeface="ＭＳ Ｐゴシック" charset="-128"/>
              </a:defRPr>
            </a:lvl3pPr>
            <a:lvl4pPr marL="1596785" indent="-228113" eaLnBrk="0" hangingPunct="0">
              <a:spcBef>
                <a:spcPct val="30000"/>
              </a:spcBef>
              <a:defRPr sz="1200">
                <a:solidFill>
                  <a:schemeClr val="tx1"/>
                </a:solidFill>
                <a:latin typeface="Arial" charset="0"/>
                <a:ea typeface="ＭＳ Ｐゴシック" charset="-128"/>
              </a:defRPr>
            </a:lvl4pPr>
            <a:lvl5pPr marL="2053011" indent="-228113" eaLnBrk="0" hangingPunct="0">
              <a:spcBef>
                <a:spcPct val="30000"/>
              </a:spcBef>
              <a:defRPr sz="1200">
                <a:solidFill>
                  <a:schemeClr val="tx1"/>
                </a:solidFill>
                <a:latin typeface="Arial" charset="0"/>
                <a:ea typeface="ＭＳ Ｐゴシック" charset="-128"/>
              </a:defRPr>
            </a:lvl5pPr>
            <a:lvl6pPr marL="2509235" indent="-228113" eaLnBrk="0" fontAlgn="base" hangingPunct="0">
              <a:spcBef>
                <a:spcPct val="30000"/>
              </a:spcBef>
              <a:spcAft>
                <a:spcPct val="0"/>
              </a:spcAft>
              <a:defRPr sz="1200">
                <a:solidFill>
                  <a:schemeClr val="tx1"/>
                </a:solidFill>
                <a:latin typeface="Arial" charset="0"/>
                <a:ea typeface="ＭＳ Ｐゴシック" charset="-128"/>
              </a:defRPr>
            </a:lvl6pPr>
            <a:lvl7pPr marL="2965459" indent="-228113" eaLnBrk="0" fontAlgn="base" hangingPunct="0">
              <a:spcBef>
                <a:spcPct val="30000"/>
              </a:spcBef>
              <a:spcAft>
                <a:spcPct val="0"/>
              </a:spcAft>
              <a:defRPr sz="1200">
                <a:solidFill>
                  <a:schemeClr val="tx1"/>
                </a:solidFill>
                <a:latin typeface="Arial" charset="0"/>
                <a:ea typeface="ＭＳ Ｐゴシック" charset="-128"/>
              </a:defRPr>
            </a:lvl7pPr>
            <a:lvl8pPr marL="3421684" indent="-228113" eaLnBrk="0" fontAlgn="base" hangingPunct="0">
              <a:spcBef>
                <a:spcPct val="30000"/>
              </a:spcBef>
              <a:spcAft>
                <a:spcPct val="0"/>
              </a:spcAft>
              <a:defRPr sz="1200">
                <a:solidFill>
                  <a:schemeClr val="tx1"/>
                </a:solidFill>
                <a:latin typeface="Arial" charset="0"/>
                <a:ea typeface="ＭＳ Ｐゴシック" charset="-128"/>
              </a:defRPr>
            </a:lvl8pPr>
            <a:lvl9pPr marL="3877909" indent="-228113" eaLnBrk="0" fontAlgn="base" hangingPunct="0">
              <a:spcBef>
                <a:spcPct val="30000"/>
              </a:spcBef>
              <a:spcAft>
                <a:spcPct val="0"/>
              </a:spcAft>
              <a:defRPr sz="1200">
                <a:solidFill>
                  <a:schemeClr val="tx1"/>
                </a:solidFill>
                <a:latin typeface="Arial" charset="0"/>
                <a:ea typeface="ＭＳ Ｐゴシック" charset="-128"/>
              </a:defRPr>
            </a:lvl9pPr>
          </a:lstStyle>
          <a:p>
            <a:pPr eaLnBrk="1" hangingPunct="1">
              <a:spcBef>
                <a:spcPct val="0"/>
              </a:spcBef>
            </a:pPr>
            <a:fld id="{E8DE7A7F-9276-4D87-8EF8-3DCC830D1B14}" type="slidenum">
              <a:rPr lang="en-GB" altLang="en-US" smtClean="0"/>
              <a:pPr eaLnBrk="1" hangingPunct="1">
                <a:spcBef>
                  <a:spcPct val="0"/>
                </a:spcBef>
              </a:pPr>
              <a:t>14</a:t>
            </a:fld>
            <a:endParaRPr lang="en-GB" alt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Slide Image Placeholder 1"/>
          <p:cNvSpPr>
            <a:spLocks noGrp="1" noRot="1" noChangeAspect="1" noChangeArrowheads="1" noTextEdit="1"/>
          </p:cNvSpPr>
          <p:nvPr>
            <p:ph type="sldImg"/>
          </p:nvPr>
        </p:nvSpPr>
        <p:spPr>
          <a:ln/>
        </p:spPr>
      </p:sp>
      <p:sp>
        <p:nvSpPr>
          <p:cNvPr id="26627"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26628"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37927463" indent="-37470314">
              <a:spcBef>
                <a:spcPct val="30000"/>
              </a:spcBef>
              <a:defRPr sz="1200">
                <a:solidFill>
                  <a:schemeClr val="tx1"/>
                </a:solidFill>
                <a:latin typeface="Arial" charset="0"/>
                <a:ea typeface="ＭＳ Ｐゴシック" charset="-128"/>
              </a:defRPr>
            </a:lvl2pPr>
            <a:lvl3pPr marL="1142871" indent="-228574">
              <a:spcBef>
                <a:spcPct val="30000"/>
              </a:spcBef>
              <a:defRPr sz="1200">
                <a:solidFill>
                  <a:schemeClr val="tx1"/>
                </a:solidFill>
                <a:latin typeface="Arial" charset="0"/>
                <a:ea typeface="ＭＳ Ｐゴシック" charset="-128"/>
              </a:defRPr>
            </a:lvl3pPr>
            <a:lvl4pPr marL="1600020" indent="-228574">
              <a:spcBef>
                <a:spcPct val="30000"/>
              </a:spcBef>
              <a:defRPr sz="1200">
                <a:solidFill>
                  <a:schemeClr val="tx1"/>
                </a:solidFill>
                <a:latin typeface="Arial" charset="0"/>
                <a:ea typeface="ＭＳ Ｐゴシック" charset="-128"/>
              </a:defRPr>
            </a:lvl4pPr>
            <a:lvl5pPr marL="2057169" indent="-228574">
              <a:spcBef>
                <a:spcPct val="30000"/>
              </a:spcBef>
              <a:defRPr sz="1200">
                <a:solidFill>
                  <a:schemeClr val="tx1"/>
                </a:solidFill>
                <a:latin typeface="Arial" charset="0"/>
                <a:ea typeface="ＭＳ Ｐゴシック" charset="-128"/>
              </a:defRPr>
            </a:lvl5pPr>
            <a:lvl6pPr marL="2514317" indent="-228574" eaLnBrk="0" fontAlgn="base" hangingPunct="0">
              <a:spcBef>
                <a:spcPct val="30000"/>
              </a:spcBef>
              <a:spcAft>
                <a:spcPct val="0"/>
              </a:spcAft>
              <a:defRPr sz="1200">
                <a:solidFill>
                  <a:schemeClr val="tx1"/>
                </a:solidFill>
                <a:latin typeface="Arial" charset="0"/>
                <a:ea typeface="ＭＳ Ｐゴシック" charset="-128"/>
              </a:defRPr>
            </a:lvl6pPr>
            <a:lvl7pPr marL="2971466" indent="-228574" eaLnBrk="0" fontAlgn="base" hangingPunct="0">
              <a:spcBef>
                <a:spcPct val="30000"/>
              </a:spcBef>
              <a:spcAft>
                <a:spcPct val="0"/>
              </a:spcAft>
              <a:defRPr sz="1200">
                <a:solidFill>
                  <a:schemeClr val="tx1"/>
                </a:solidFill>
                <a:latin typeface="Arial" charset="0"/>
                <a:ea typeface="ＭＳ Ｐゴシック" charset="-128"/>
              </a:defRPr>
            </a:lvl7pPr>
            <a:lvl8pPr marL="3428615" indent="-228574" eaLnBrk="0" fontAlgn="base" hangingPunct="0">
              <a:spcBef>
                <a:spcPct val="30000"/>
              </a:spcBef>
              <a:spcAft>
                <a:spcPct val="0"/>
              </a:spcAft>
              <a:defRPr sz="1200">
                <a:solidFill>
                  <a:schemeClr val="tx1"/>
                </a:solidFill>
                <a:latin typeface="Arial" charset="0"/>
                <a:ea typeface="ＭＳ Ｐゴシック" charset="-128"/>
              </a:defRPr>
            </a:lvl8pPr>
            <a:lvl9pPr marL="3885763" indent="-228574"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F73CDC42-BB46-47DC-BCDF-35FA9452A758}" type="slidenum">
              <a:rPr lang="en-GB" altLang="en-US"/>
              <a:pPr>
                <a:spcBef>
                  <a:spcPct val="0"/>
                </a:spcBef>
              </a:pPr>
              <a:t>15</a:t>
            </a:fld>
            <a:endParaRPr lang="en-GB" alt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Slide Image Placeholder 1"/>
          <p:cNvSpPr>
            <a:spLocks noGrp="1" noRot="1" noChangeAspect="1" noChangeArrowheads="1" noTextEdit="1"/>
          </p:cNvSpPr>
          <p:nvPr>
            <p:ph type="sldImg"/>
          </p:nvPr>
        </p:nvSpPr>
        <p:spPr>
          <a:ln/>
        </p:spPr>
      </p:sp>
      <p:sp>
        <p:nvSpPr>
          <p:cNvPr id="21507" name="Notes Placeholder 2"/>
          <p:cNvSpPr>
            <a:spLocks noGrp="1" noChangeArrowheads="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21508"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742867" indent="-285718">
              <a:spcBef>
                <a:spcPct val="30000"/>
              </a:spcBef>
              <a:defRPr sz="1200">
                <a:solidFill>
                  <a:schemeClr val="tx1"/>
                </a:solidFill>
                <a:latin typeface="Arial" charset="0"/>
                <a:ea typeface="ＭＳ Ｐゴシック" charset="-128"/>
              </a:defRPr>
            </a:lvl2pPr>
            <a:lvl3pPr marL="1142871" indent="-228574">
              <a:spcBef>
                <a:spcPct val="30000"/>
              </a:spcBef>
              <a:defRPr sz="1200">
                <a:solidFill>
                  <a:schemeClr val="tx1"/>
                </a:solidFill>
                <a:latin typeface="Arial" charset="0"/>
                <a:ea typeface="ＭＳ Ｐゴシック" charset="-128"/>
              </a:defRPr>
            </a:lvl3pPr>
            <a:lvl4pPr marL="1600020" indent="-228574">
              <a:spcBef>
                <a:spcPct val="30000"/>
              </a:spcBef>
              <a:defRPr sz="1200">
                <a:solidFill>
                  <a:schemeClr val="tx1"/>
                </a:solidFill>
                <a:latin typeface="Arial" charset="0"/>
                <a:ea typeface="ＭＳ Ｐゴシック" charset="-128"/>
              </a:defRPr>
            </a:lvl4pPr>
            <a:lvl5pPr marL="2057169" indent="-228574">
              <a:spcBef>
                <a:spcPct val="30000"/>
              </a:spcBef>
              <a:defRPr sz="1200">
                <a:solidFill>
                  <a:schemeClr val="tx1"/>
                </a:solidFill>
                <a:latin typeface="Arial" charset="0"/>
                <a:ea typeface="ＭＳ Ｐゴシック" charset="-128"/>
              </a:defRPr>
            </a:lvl5pPr>
            <a:lvl6pPr marL="2514317" indent="-228574" eaLnBrk="0" fontAlgn="base" hangingPunct="0">
              <a:spcBef>
                <a:spcPct val="30000"/>
              </a:spcBef>
              <a:spcAft>
                <a:spcPct val="0"/>
              </a:spcAft>
              <a:defRPr sz="1200">
                <a:solidFill>
                  <a:schemeClr val="tx1"/>
                </a:solidFill>
                <a:latin typeface="Arial" charset="0"/>
                <a:ea typeface="ＭＳ Ｐゴシック" charset="-128"/>
              </a:defRPr>
            </a:lvl6pPr>
            <a:lvl7pPr marL="2971466" indent="-228574" eaLnBrk="0" fontAlgn="base" hangingPunct="0">
              <a:spcBef>
                <a:spcPct val="30000"/>
              </a:spcBef>
              <a:spcAft>
                <a:spcPct val="0"/>
              </a:spcAft>
              <a:defRPr sz="1200">
                <a:solidFill>
                  <a:schemeClr val="tx1"/>
                </a:solidFill>
                <a:latin typeface="Arial" charset="0"/>
                <a:ea typeface="ＭＳ Ｐゴシック" charset="-128"/>
              </a:defRPr>
            </a:lvl7pPr>
            <a:lvl8pPr marL="3428615" indent="-228574" eaLnBrk="0" fontAlgn="base" hangingPunct="0">
              <a:spcBef>
                <a:spcPct val="30000"/>
              </a:spcBef>
              <a:spcAft>
                <a:spcPct val="0"/>
              </a:spcAft>
              <a:defRPr sz="1200">
                <a:solidFill>
                  <a:schemeClr val="tx1"/>
                </a:solidFill>
                <a:latin typeface="Arial" charset="0"/>
                <a:ea typeface="ＭＳ Ｐゴシック" charset="-128"/>
              </a:defRPr>
            </a:lvl8pPr>
            <a:lvl9pPr marL="3885763" indent="-228574"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972320D4-EC75-46D5-81D3-4A3E03DABC48}" type="slidenum">
              <a:rPr lang="en-GB" altLang="en-US"/>
              <a:pPr>
                <a:spcBef>
                  <a:spcPct val="0"/>
                </a:spcBef>
              </a:pPr>
              <a:t>16</a:t>
            </a:fld>
            <a:endParaRPr lang="en-GB" alt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Slide Image Placeholder 1"/>
          <p:cNvSpPr>
            <a:spLocks noGrp="1" noRot="1" noChangeAspect="1" noTextEdit="1"/>
          </p:cNvSpPr>
          <p:nvPr>
            <p:ph type="sldImg"/>
          </p:nvPr>
        </p:nvSpPr>
        <p:spPr>
          <a:ln/>
        </p:spPr>
      </p:sp>
      <p:sp>
        <p:nvSpPr>
          <p:cNvPr id="32771"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32772"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Arial" charset="0"/>
                <a:ea typeface="ＭＳ Ｐゴシック" charset="-128"/>
              </a:defRPr>
            </a:lvl1pPr>
            <a:lvl2pPr marL="741365" indent="-285141" eaLnBrk="0" hangingPunct="0">
              <a:spcBef>
                <a:spcPct val="30000"/>
              </a:spcBef>
              <a:defRPr sz="1200">
                <a:solidFill>
                  <a:schemeClr val="tx1"/>
                </a:solidFill>
                <a:latin typeface="Arial" charset="0"/>
                <a:ea typeface="ＭＳ Ｐゴシック" charset="-128"/>
              </a:defRPr>
            </a:lvl2pPr>
            <a:lvl3pPr marL="1140561" indent="-228113" eaLnBrk="0" hangingPunct="0">
              <a:spcBef>
                <a:spcPct val="30000"/>
              </a:spcBef>
              <a:defRPr sz="1200">
                <a:solidFill>
                  <a:schemeClr val="tx1"/>
                </a:solidFill>
                <a:latin typeface="Arial" charset="0"/>
                <a:ea typeface="ＭＳ Ｐゴシック" charset="-128"/>
              </a:defRPr>
            </a:lvl3pPr>
            <a:lvl4pPr marL="1596785" indent="-228113" eaLnBrk="0" hangingPunct="0">
              <a:spcBef>
                <a:spcPct val="30000"/>
              </a:spcBef>
              <a:defRPr sz="1200">
                <a:solidFill>
                  <a:schemeClr val="tx1"/>
                </a:solidFill>
                <a:latin typeface="Arial" charset="0"/>
                <a:ea typeface="ＭＳ Ｐゴシック" charset="-128"/>
              </a:defRPr>
            </a:lvl4pPr>
            <a:lvl5pPr marL="2053011" indent="-228113" eaLnBrk="0" hangingPunct="0">
              <a:spcBef>
                <a:spcPct val="30000"/>
              </a:spcBef>
              <a:defRPr sz="1200">
                <a:solidFill>
                  <a:schemeClr val="tx1"/>
                </a:solidFill>
                <a:latin typeface="Arial" charset="0"/>
                <a:ea typeface="ＭＳ Ｐゴシック" charset="-128"/>
              </a:defRPr>
            </a:lvl5pPr>
            <a:lvl6pPr marL="2509235" indent="-228113" eaLnBrk="0" fontAlgn="base" hangingPunct="0">
              <a:spcBef>
                <a:spcPct val="30000"/>
              </a:spcBef>
              <a:spcAft>
                <a:spcPct val="0"/>
              </a:spcAft>
              <a:defRPr sz="1200">
                <a:solidFill>
                  <a:schemeClr val="tx1"/>
                </a:solidFill>
                <a:latin typeface="Arial" charset="0"/>
                <a:ea typeface="ＭＳ Ｐゴシック" charset="-128"/>
              </a:defRPr>
            </a:lvl6pPr>
            <a:lvl7pPr marL="2965459" indent="-228113" eaLnBrk="0" fontAlgn="base" hangingPunct="0">
              <a:spcBef>
                <a:spcPct val="30000"/>
              </a:spcBef>
              <a:spcAft>
                <a:spcPct val="0"/>
              </a:spcAft>
              <a:defRPr sz="1200">
                <a:solidFill>
                  <a:schemeClr val="tx1"/>
                </a:solidFill>
                <a:latin typeface="Arial" charset="0"/>
                <a:ea typeface="ＭＳ Ｐゴシック" charset="-128"/>
              </a:defRPr>
            </a:lvl7pPr>
            <a:lvl8pPr marL="3421684" indent="-228113" eaLnBrk="0" fontAlgn="base" hangingPunct="0">
              <a:spcBef>
                <a:spcPct val="30000"/>
              </a:spcBef>
              <a:spcAft>
                <a:spcPct val="0"/>
              </a:spcAft>
              <a:defRPr sz="1200">
                <a:solidFill>
                  <a:schemeClr val="tx1"/>
                </a:solidFill>
                <a:latin typeface="Arial" charset="0"/>
                <a:ea typeface="ＭＳ Ｐゴシック" charset="-128"/>
              </a:defRPr>
            </a:lvl8pPr>
            <a:lvl9pPr marL="3877909" indent="-228113" eaLnBrk="0" fontAlgn="base" hangingPunct="0">
              <a:spcBef>
                <a:spcPct val="30000"/>
              </a:spcBef>
              <a:spcAft>
                <a:spcPct val="0"/>
              </a:spcAft>
              <a:defRPr sz="1200">
                <a:solidFill>
                  <a:schemeClr val="tx1"/>
                </a:solidFill>
                <a:latin typeface="Arial" charset="0"/>
                <a:ea typeface="ＭＳ Ｐゴシック" charset="-128"/>
              </a:defRPr>
            </a:lvl9pPr>
          </a:lstStyle>
          <a:p>
            <a:pPr eaLnBrk="1" hangingPunct="1">
              <a:spcBef>
                <a:spcPct val="0"/>
              </a:spcBef>
            </a:pPr>
            <a:fld id="{3C656C4D-F665-47B4-B4B7-39AE266C7586}" type="slidenum">
              <a:rPr lang="en-GB" altLang="en-US" smtClean="0"/>
              <a:pPr eaLnBrk="1" hangingPunct="1">
                <a:spcBef>
                  <a:spcPct val="0"/>
                </a:spcBef>
              </a:pPr>
              <a:t>18</a:t>
            </a:fld>
            <a:endParaRPr lang="en-GB" alt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Slide Image Placeholder 1"/>
          <p:cNvSpPr>
            <a:spLocks noGrp="1" noRot="1" noChangeAspect="1" noTextEdit="1"/>
          </p:cNvSpPr>
          <p:nvPr>
            <p:ph type="sldImg"/>
          </p:nvPr>
        </p:nvSpPr>
        <p:spPr>
          <a:ln/>
        </p:spPr>
      </p:sp>
      <p:sp>
        <p:nvSpPr>
          <p:cNvPr id="33795"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33796"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Arial" charset="0"/>
                <a:ea typeface="ＭＳ Ｐゴシック" charset="-128"/>
              </a:defRPr>
            </a:lvl1pPr>
            <a:lvl2pPr marL="741365" indent="-285141" eaLnBrk="0" hangingPunct="0">
              <a:spcBef>
                <a:spcPct val="30000"/>
              </a:spcBef>
              <a:defRPr sz="1200">
                <a:solidFill>
                  <a:schemeClr val="tx1"/>
                </a:solidFill>
                <a:latin typeface="Arial" charset="0"/>
                <a:ea typeface="ＭＳ Ｐゴシック" charset="-128"/>
              </a:defRPr>
            </a:lvl2pPr>
            <a:lvl3pPr marL="1140561" indent="-228113" eaLnBrk="0" hangingPunct="0">
              <a:spcBef>
                <a:spcPct val="30000"/>
              </a:spcBef>
              <a:defRPr sz="1200">
                <a:solidFill>
                  <a:schemeClr val="tx1"/>
                </a:solidFill>
                <a:latin typeface="Arial" charset="0"/>
                <a:ea typeface="ＭＳ Ｐゴシック" charset="-128"/>
              </a:defRPr>
            </a:lvl3pPr>
            <a:lvl4pPr marL="1596785" indent="-228113" eaLnBrk="0" hangingPunct="0">
              <a:spcBef>
                <a:spcPct val="30000"/>
              </a:spcBef>
              <a:defRPr sz="1200">
                <a:solidFill>
                  <a:schemeClr val="tx1"/>
                </a:solidFill>
                <a:latin typeface="Arial" charset="0"/>
                <a:ea typeface="ＭＳ Ｐゴシック" charset="-128"/>
              </a:defRPr>
            </a:lvl4pPr>
            <a:lvl5pPr marL="2053011" indent="-228113" eaLnBrk="0" hangingPunct="0">
              <a:spcBef>
                <a:spcPct val="30000"/>
              </a:spcBef>
              <a:defRPr sz="1200">
                <a:solidFill>
                  <a:schemeClr val="tx1"/>
                </a:solidFill>
                <a:latin typeface="Arial" charset="0"/>
                <a:ea typeface="ＭＳ Ｐゴシック" charset="-128"/>
              </a:defRPr>
            </a:lvl5pPr>
            <a:lvl6pPr marL="2509235" indent="-228113" eaLnBrk="0" fontAlgn="base" hangingPunct="0">
              <a:spcBef>
                <a:spcPct val="30000"/>
              </a:spcBef>
              <a:spcAft>
                <a:spcPct val="0"/>
              </a:spcAft>
              <a:defRPr sz="1200">
                <a:solidFill>
                  <a:schemeClr val="tx1"/>
                </a:solidFill>
                <a:latin typeface="Arial" charset="0"/>
                <a:ea typeface="ＭＳ Ｐゴシック" charset="-128"/>
              </a:defRPr>
            </a:lvl6pPr>
            <a:lvl7pPr marL="2965459" indent="-228113" eaLnBrk="0" fontAlgn="base" hangingPunct="0">
              <a:spcBef>
                <a:spcPct val="30000"/>
              </a:spcBef>
              <a:spcAft>
                <a:spcPct val="0"/>
              </a:spcAft>
              <a:defRPr sz="1200">
                <a:solidFill>
                  <a:schemeClr val="tx1"/>
                </a:solidFill>
                <a:latin typeface="Arial" charset="0"/>
                <a:ea typeface="ＭＳ Ｐゴシック" charset="-128"/>
              </a:defRPr>
            </a:lvl7pPr>
            <a:lvl8pPr marL="3421684" indent="-228113" eaLnBrk="0" fontAlgn="base" hangingPunct="0">
              <a:spcBef>
                <a:spcPct val="30000"/>
              </a:spcBef>
              <a:spcAft>
                <a:spcPct val="0"/>
              </a:spcAft>
              <a:defRPr sz="1200">
                <a:solidFill>
                  <a:schemeClr val="tx1"/>
                </a:solidFill>
                <a:latin typeface="Arial" charset="0"/>
                <a:ea typeface="ＭＳ Ｐゴシック" charset="-128"/>
              </a:defRPr>
            </a:lvl8pPr>
            <a:lvl9pPr marL="3877909" indent="-228113" eaLnBrk="0" fontAlgn="base" hangingPunct="0">
              <a:spcBef>
                <a:spcPct val="30000"/>
              </a:spcBef>
              <a:spcAft>
                <a:spcPct val="0"/>
              </a:spcAft>
              <a:defRPr sz="1200">
                <a:solidFill>
                  <a:schemeClr val="tx1"/>
                </a:solidFill>
                <a:latin typeface="Arial" charset="0"/>
                <a:ea typeface="ＭＳ Ｐゴシック" charset="-128"/>
              </a:defRPr>
            </a:lvl9pPr>
          </a:lstStyle>
          <a:p>
            <a:pPr eaLnBrk="1" hangingPunct="1">
              <a:spcBef>
                <a:spcPct val="0"/>
              </a:spcBef>
            </a:pPr>
            <a:fld id="{0EF3D9AE-9BFD-44AB-8E7D-85E8E94763E6}" type="slidenum">
              <a:rPr lang="en-GB" altLang="en-US" smtClean="0"/>
              <a:pPr eaLnBrk="1" hangingPunct="1">
                <a:spcBef>
                  <a:spcPct val="0"/>
                </a:spcBef>
              </a:pPr>
              <a:t>19</a:t>
            </a:fld>
            <a:endParaRPr lang="en-GB" alt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Slide Image Placeholder 1"/>
          <p:cNvSpPr>
            <a:spLocks noGrp="1" noRot="1" noChangeAspect="1" noChangeArrowheads="1" noTextEdit="1"/>
          </p:cNvSpPr>
          <p:nvPr>
            <p:ph type="sldImg"/>
          </p:nvPr>
        </p:nvSpPr>
        <p:spPr>
          <a:ln/>
        </p:spPr>
      </p:sp>
      <p:sp>
        <p:nvSpPr>
          <p:cNvPr id="28675"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28676"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37844923" indent="-37389361">
              <a:spcBef>
                <a:spcPct val="30000"/>
              </a:spcBef>
              <a:defRPr sz="1200">
                <a:solidFill>
                  <a:schemeClr val="tx1"/>
                </a:solidFill>
                <a:latin typeface="Arial" charset="0"/>
                <a:ea typeface="ＭＳ Ｐゴシック" charset="-128"/>
              </a:defRPr>
            </a:lvl2pPr>
            <a:lvl3pPr marL="1138110" indent="-226988">
              <a:spcBef>
                <a:spcPct val="30000"/>
              </a:spcBef>
              <a:defRPr sz="1200">
                <a:solidFill>
                  <a:schemeClr val="tx1"/>
                </a:solidFill>
                <a:latin typeface="Arial" charset="0"/>
                <a:ea typeface="ＭＳ Ｐゴシック" charset="-128"/>
              </a:defRPr>
            </a:lvl3pPr>
            <a:lvl4pPr marL="1595258" indent="-226988">
              <a:spcBef>
                <a:spcPct val="30000"/>
              </a:spcBef>
              <a:defRPr sz="1200">
                <a:solidFill>
                  <a:schemeClr val="tx1"/>
                </a:solidFill>
                <a:latin typeface="Arial" charset="0"/>
                <a:ea typeface="ＭＳ Ｐゴシック" charset="-128"/>
              </a:defRPr>
            </a:lvl4pPr>
            <a:lvl5pPr marL="2050820" indent="-226988">
              <a:spcBef>
                <a:spcPct val="30000"/>
              </a:spcBef>
              <a:defRPr sz="1200">
                <a:solidFill>
                  <a:schemeClr val="tx1"/>
                </a:solidFill>
                <a:latin typeface="Arial" charset="0"/>
                <a:ea typeface="ＭＳ Ｐゴシック" charset="-128"/>
              </a:defRPr>
            </a:lvl5pPr>
            <a:lvl6pPr marL="2507969" indent="-226988" eaLnBrk="0" fontAlgn="base" hangingPunct="0">
              <a:spcBef>
                <a:spcPct val="30000"/>
              </a:spcBef>
              <a:spcAft>
                <a:spcPct val="0"/>
              </a:spcAft>
              <a:defRPr sz="1200">
                <a:solidFill>
                  <a:schemeClr val="tx1"/>
                </a:solidFill>
                <a:latin typeface="Arial" charset="0"/>
                <a:ea typeface="ＭＳ Ｐゴシック" charset="-128"/>
              </a:defRPr>
            </a:lvl6pPr>
            <a:lvl7pPr marL="2965117" indent="-226988" eaLnBrk="0" fontAlgn="base" hangingPunct="0">
              <a:spcBef>
                <a:spcPct val="30000"/>
              </a:spcBef>
              <a:spcAft>
                <a:spcPct val="0"/>
              </a:spcAft>
              <a:defRPr sz="1200">
                <a:solidFill>
                  <a:schemeClr val="tx1"/>
                </a:solidFill>
                <a:latin typeface="Arial" charset="0"/>
                <a:ea typeface="ＭＳ Ｐゴシック" charset="-128"/>
              </a:defRPr>
            </a:lvl7pPr>
            <a:lvl8pPr marL="3422266" indent="-226988" eaLnBrk="0" fontAlgn="base" hangingPunct="0">
              <a:spcBef>
                <a:spcPct val="30000"/>
              </a:spcBef>
              <a:spcAft>
                <a:spcPct val="0"/>
              </a:spcAft>
              <a:defRPr sz="1200">
                <a:solidFill>
                  <a:schemeClr val="tx1"/>
                </a:solidFill>
                <a:latin typeface="Arial" charset="0"/>
                <a:ea typeface="ＭＳ Ｐゴシック" charset="-128"/>
              </a:defRPr>
            </a:lvl8pPr>
            <a:lvl9pPr marL="3879414" indent="-226988"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207216BA-A76F-480D-B84D-89E2CF6958D9}" type="slidenum">
              <a:rPr lang="en-GB" altLang="en-US"/>
              <a:pPr>
                <a:spcBef>
                  <a:spcPct val="0"/>
                </a:spcBef>
              </a:pPr>
              <a:t>20</a:t>
            </a:fld>
            <a:endParaRPr lang="en-GB" alt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Slide Image Placeholder 1"/>
          <p:cNvSpPr>
            <a:spLocks noGrp="1" noRot="1" noChangeAspect="1" noTextEdit="1"/>
          </p:cNvSpPr>
          <p:nvPr>
            <p:ph type="sldImg"/>
          </p:nvPr>
        </p:nvSpPr>
        <p:spPr>
          <a:noFill/>
          <a:ln>
            <a:noFill/>
          </a:ln>
          <a:extLst>
            <a:ext uri="{91240B29-F687-4F45-9708-019B960494DF}">
              <a14:hiddenLine xmlns:a14="http://schemas.microsoft.com/office/drawing/2010/main" w="9525">
                <a:solidFill>
                  <a:srgbClr val="000000"/>
                </a:solidFill>
                <a:miter lim="800000"/>
                <a:headEnd/>
                <a:tailEnd/>
              </a14:hiddenLine>
            </a:ext>
          </a:extLst>
        </p:spPr>
      </p:sp>
      <p:sp>
        <p:nvSpPr>
          <p:cNvPr id="30723"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30724"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37844923" indent="-37389361">
              <a:spcBef>
                <a:spcPct val="30000"/>
              </a:spcBef>
              <a:defRPr sz="1200">
                <a:solidFill>
                  <a:schemeClr val="tx1"/>
                </a:solidFill>
                <a:latin typeface="Arial" charset="0"/>
                <a:ea typeface="ＭＳ Ｐゴシック" charset="-128"/>
              </a:defRPr>
            </a:lvl2pPr>
            <a:lvl3pPr marL="1138110" indent="-226988">
              <a:spcBef>
                <a:spcPct val="30000"/>
              </a:spcBef>
              <a:defRPr sz="1200">
                <a:solidFill>
                  <a:schemeClr val="tx1"/>
                </a:solidFill>
                <a:latin typeface="Arial" charset="0"/>
                <a:ea typeface="ＭＳ Ｐゴシック" charset="-128"/>
              </a:defRPr>
            </a:lvl3pPr>
            <a:lvl4pPr marL="1595258" indent="-226988">
              <a:spcBef>
                <a:spcPct val="30000"/>
              </a:spcBef>
              <a:defRPr sz="1200">
                <a:solidFill>
                  <a:schemeClr val="tx1"/>
                </a:solidFill>
                <a:latin typeface="Arial" charset="0"/>
                <a:ea typeface="ＭＳ Ｐゴシック" charset="-128"/>
              </a:defRPr>
            </a:lvl4pPr>
            <a:lvl5pPr marL="2050820" indent="-226988">
              <a:spcBef>
                <a:spcPct val="30000"/>
              </a:spcBef>
              <a:defRPr sz="1200">
                <a:solidFill>
                  <a:schemeClr val="tx1"/>
                </a:solidFill>
                <a:latin typeface="Arial" charset="0"/>
                <a:ea typeface="ＭＳ Ｐゴシック" charset="-128"/>
              </a:defRPr>
            </a:lvl5pPr>
            <a:lvl6pPr marL="2507969" indent="-226988" eaLnBrk="0" fontAlgn="base" hangingPunct="0">
              <a:spcBef>
                <a:spcPct val="30000"/>
              </a:spcBef>
              <a:spcAft>
                <a:spcPct val="0"/>
              </a:spcAft>
              <a:defRPr sz="1200">
                <a:solidFill>
                  <a:schemeClr val="tx1"/>
                </a:solidFill>
                <a:latin typeface="Arial" charset="0"/>
                <a:ea typeface="ＭＳ Ｐゴシック" charset="-128"/>
              </a:defRPr>
            </a:lvl6pPr>
            <a:lvl7pPr marL="2965117" indent="-226988" eaLnBrk="0" fontAlgn="base" hangingPunct="0">
              <a:spcBef>
                <a:spcPct val="30000"/>
              </a:spcBef>
              <a:spcAft>
                <a:spcPct val="0"/>
              </a:spcAft>
              <a:defRPr sz="1200">
                <a:solidFill>
                  <a:schemeClr val="tx1"/>
                </a:solidFill>
                <a:latin typeface="Arial" charset="0"/>
                <a:ea typeface="ＭＳ Ｐゴシック" charset="-128"/>
              </a:defRPr>
            </a:lvl7pPr>
            <a:lvl8pPr marL="3422266" indent="-226988" eaLnBrk="0" fontAlgn="base" hangingPunct="0">
              <a:spcBef>
                <a:spcPct val="30000"/>
              </a:spcBef>
              <a:spcAft>
                <a:spcPct val="0"/>
              </a:spcAft>
              <a:defRPr sz="1200">
                <a:solidFill>
                  <a:schemeClr val="tx1"/>
                </a:solidFill>
                <a:latin typeface="Arial" charset="0"/>
                <a:ea typeface="ＭＳ Ｐゴシック" charset="-128"/>
              </a:defRPr>
            </a:lvl8pPr>
            <a:lvl9pPr marL="3879414" indent="-226988"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03D040E2-258E-4D9D-8CC0-9AA9B96A6A30}" type="slidenum">
              <a:rPr lang="en-GB" altLang="en-US"/>
              <a:pPr>
                <a:spcBef>
                  <a:spcPct val="0"/>
                </a:spcBef>
              </a:pPr>
              <a:t>21</a:t>
            </a:fld>
            <a:endParaRPr lang="en-GB"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Slide Image Placeholder 1"/>
          <p:cNvSpPr>
            <a:spLocks noGrp="1" noRot="1" noChangeAspect="1" noTextEdit="1"/>
          </p:cNvSpPr>
          <p:nvPr>
            <p:ph type="sldImg"/>
          </p:nvPr>
        </p:nvSpPr>
        <p:spPr>
          <a:ln/>
        </p:spPr>
      </p:sp>
      <p:sp>
        <p:nvSpPr>
          <p:cNvPr id="23555"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23556"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Arial" charset="0"/>
                <a:ea typeface="ＭＳ Ｐゴシック" charset="-128"/>
              </a:defRPr>
            </a:lvl1pPr>
            <a:lvl2pPr marL="741365" indent="-285141" eaLnBrk="0" hangingPunct="0">
              <a:spcBef>
                <a:spcPct val="30000"/>
              </a:spcBef>
              <a:defRPr sz="1200">
                <a:solidFill>
                  <a:schemeClr val="tx1"/>
                </a:solidFill>
                <a:latin typeface="Arial" charset="0"/>
                <a:ea typeface="ＭＳ Ｐゴシック" charset="-128"/>
              </a:defRPr>
            </a:lvl2pPr>
            <a:lvl3pPr marL="1140561" indent="-228113" eaLnBrk="0" hangingPunct="0">
              <a:spcBef>
                <a:spcPct val="30000"/>
              </a:spcBef>
              <a:defRPr sz="1200">
                <a:solidFill>
                  <a:schemeClr val="tx1"/>
                </a:solidFill>
                <a:latin typeface="Arial" charset="0"/>
                <a:ea typeface="ＭＳ Ｐゴシック" charset="-128"/>
              </a:defRPr>
            </a:lvl3pPr>
            <a:lvl4pPr marL="1596785" indent="-228113" eaLnBrk="0" hangingPunct="0">
              <a:spcBef>
                <a:spcPct val="30000"/>
              </a:spcBef>
              <a:defRPr sz="1200">
                <a:solidFill>
                  <a:schemeClr val="tx1"/>
                </a:solidFill>
                <a:latin typeface="Arial" charset="0"/>
                <a:ea typeface="ＭＳ Ｐゴシック" charset="-128"/>
              </a:defRPr>
            </a:lvl4pPr>
            <a:lvl5pPr marL="2053011" indent="-228113" eaLnBrk="0" hangingPunct="0">
              <a:spcBef>
                <a:spcPct val="30000"/>
              </a:spcBef>
              <a:defRPr sz="1200">
                <a:solidFill>
                  <a:schemeClr val="tx1"/>
                </a:solidFill>
                <a:latin typeface="Arial" charset="0"/>
                <a:ea typeface="ＭＳ Ｐゴシック" charset="-128"/>
              </a:defRPr>
            </a:lvl5pPr>
            <a:lvl6pPr marL="2509235" indent="-228113" eaLnBrk="0" fontAlgn="base" hangingPunct="0">
              <a:spcBef>
                <a:spcPct val="30000"/>
              </a:spcBef>
              <a:spcAft>
                <a:spcPct val="0"/>
              </a:spcAft>
              <a:defRPr sz="1200">
                <a:solidFill>
                  <a:schemeClr val="tx1"/>
                </a:solidFill>
                <a:latin typeface="Arial" charset="0"/>
                <a:ea typeface="ＭＳ Ｐゴシック" charset="-128"/>
              </a:defRPr>
            </a:lvl6pPr>
            <a:lvl7pPr marL="2965459" indent="-228113" eaLnBrk="0" fontAlgn="base" hangingPunct="0">
              <a:spcBef>
                <a:spcPct val="30000"/>
              </a:spcBef>
              <a:spcAft>
                <a:spcPct val="0"/>
              </a:spcAft>
              <a:defRPr sz="1200">
                <a:solidFill>
                  <a:schemeClr val="tx1"/>
                </a:solidFill>
                <a:latin typeface="Arial" charset="0"/>
                <a:ea typeface="ＭＳ Ｐゴシック" charset="-128"/>
              </a:defRPr>
            </a:lvl7pPr>
            <a:lvl8pPr marL="3421684" indent="-228113" eaLnBrk="0" fontAlgn="base" hangingPunct="0">
              <a:spcBef>
                <a:spcPct val="30000"/>
              </a:spcBef>
              <a:spcAft>
                <a:spcPct val="0"/>
              </a:spcAft>
              <a:defRPr sz="1200">
                <a:solidFill>
                  <a:schemeClr val="tx1"/>
                </a:solidFill>
                <a:latin typeface="Arial" charset="0"/>
                <a:ea typeface="ＭＳ Ｐゴシック" charset="-128"/>
              </a:defRPr>
            </a:lvl8pPr>
            <a:lvl9pPr marL="3877909" indent="-228113" eaLnBrk="0" fontAlgn="base" hangingPunct="0">
              <a:spcBef>
                <a:spcPct val="30000"/>
              </a:spcBef>
              <a:spcAft>
                <a:spcPct val="0"/>
              </a:spcAft>
              <a:defRPr sz="1200">
                <a:solidFill>
                  <a:schemeClr val="tx1"/>
                </a:solidFill>
                <a:latin typeface="Arial" charset="0"/>
                <a:ea typeface="ＭＳ Ｐゴシック" charset="-128"/>
              </a:defRPr>
            </a:lvl9pPr>
          </a:lstStyle>
          <a:p>
            <a:pPr eaLnBrk="1" hangingPunct="1">
              <a:spcBef>
                <a:spcPct val="0"/>
              </a:spcBef>
            </a:pPr>
            <a:fld id="{F8AC7CC2-1511-4304-8E70-C6C8C755FA13}" type="slidenum">
              <a:rPr lang="en-GB" altLang="en-US" smtClean="0"/>
              <a:pPr eaLnBrk="1" hangingPunct="1">
                <a:spcBef>
                  <a:spcPct val="0"/>
                </a:spcBef>
              </a:pPr>
              <a:t>2</a:t>
            </a:fld>
            <a:endParaRPr lang="en-GB"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Slide Image Placeholder 1"/>
          <p:cNvSpPr>
            <a:spLocks noGrp="1" noRot="1" noChangeAspect="1" noChangeArrowheads="1" noTextEdit="1"/>
          </p:cNvSpPr>
          <p:nvPr>
            <p:ph type="sldImg"/>
          </p:nvPr>
        </p:nvSpPr>
        <p:spPr>
          <a:ln/>
        </p:spPr>
      </p:sp>
      <p:sp>
        <p:nvSpPr>
          <p:cNvPr id="13315"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13316"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37844923" indent="-37389361">
              <a:spcBef>
                <a:spcPct val="30000"/>
              </a:spcBef>
              <a:defRPr sz="1200">
                <a:solidFill>
                  <a:schemeClr val="tx1"/>
                </a:solidFill>
                <a:latin typeface="Arial" charset="0"/>
                <a:ea typeface="ＭＳ Ｐゴシック" charset="-128"/>
              </a:defRPr>
            </a:lvl2pPr>
            <a:lvl3pPr marL="1138110" indent="-226988">
              <a:spcBef>
                <a:spcPct val="30000"/>
              </a:spcBef>
              <a:defRPr sz="1200">
                <a:solidFill>
                  <a:schemeClr val="tx1"/>
                </a:solidFill>
                <a:latin typeface="Arial" charset="0"/>
                <a:ea typeface="ＭＳ Ｐゴシック" charset="-128"/>
              </a:defRPr>
            </a:lvl3pPr>
            <a:lvl4pPr marL="1595258" indent="-226988">
              <a:spcBef>
                <a:spcPct val="30000"/>
              </a:spcBef>
              <a:defRPr sz="1200">
                <a:solidFill>
                  <a:schemeClr val="tx1"/>
                </a:solidFill>
                <a:latin typeface="Arial" charset="0"/>
                <a:ea typeface="ＭＳ Ｐゴシック" charset="-128"/>
              </a:defRPr>
            </a:lvl4pPr>
            <a:lvl5pPr marL="2050820" indent="-226988">
              <a:spcBef>
                <a:spcPct val="30000"/>
              </a:spcBef>
              <a:defRPr sz="1200">
                <a:solidFill>
                  <a:schemeClr val="tx1"/>
                </a:solidFill>
                <a:latin typeface="Arial" charset="0"/>
                <a:ea typeface="ＭＳ Ｐゴシック" charset="-128"/>
              </a:defRPr>
            </a:lvl5pPr>
            <a:lvl6pPr marL="2507969" indent="-226988" eaLnBrk="0" fontAlgn="base" hangingPunct="0">
              <a:spcBef>
                <a:spcPct val="30000"/>
              </a:spcBef>
              <a:spcAft>
                <a:spcPct val="0"/>
              </a:spcAft>
              <a:defRPr sz="1200">
                <a:solidFill>
                  <a:schemeClr val="tx1"/>
                </a:solidFill>
                <a:latin typeface="Arial" charset="0"/>
                <a:ea typeface="ＭＳ Ｐゴシック" charset="-128"/>
              </a:defRPr>
            </a:lvl6pPr>
            <a:lvl7pPr marL="2965117" indent="-226988" eaLnBrk="0" fontAlgn="base" hangingPunct="0">
              <a:spcBef>
                <a:spcPct val="30000"/>
              </a:spcBef>
              <a:spcAft>
                <a:spcPct val="0"/>
              </a:spcAft>
              <a:defRPr sz="1200">
                <a:solidFill>
                  <a:schemeClr val="tx1"/>
                </a:solidFill>
                <a:latin typeface="Arial" charset="0"/>
                <a:ea typeface="ＭＳ Ｐゴシック" charset="-128"/>
              </a:defRPr>
            </a:lvl7pPr>
            <a:lvl8pPr marL="3422266" indent="-226988" eaLnBrk="0" fontAlgn="base" hangingPunct="0">
              <a:spcBef>
                <a:spcPct val="30000"/>
              </a:spcBef>
              <a:spcAft>
                <a:spcPct val="0"/>
              </a:spcAft>
              <a:defRPr sz="1200">
                <a:solidFill>
                  <a:schemeClr val="tx1"/>
                </a:solidFill>
                <a:latin typeface="Arial" charset="0"/>
                <a:ea typeface="ＭＳ Ｐゴシック" charset="-128"/>
              </a:defRPr>
            </a:lvl8pPr>
            <a:lvl9pPr marL="3879414" indent="-226988"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30C44BE7-0AC9-4E34-94F9-E551ADD107AA}" type="slidenum">
              <a:rPr lang="en-GB" altLang="en-US"/>
              <a:pPr>
                <a:spcBef>
                  <a:spcPct val="0"/>
                </a:spcBef>
              </a:pPr>
              <a:t>5</a:t>
            </a:fld>
            <a:endParaRPr lang="en-GB"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b="1" dirty="0"/>
              <a:t>Islands</a:t>
            </a:r>
            <a:r>
              <a:rPr lang="en-GB" b="1" baseline="0" dirty="0"/>
              <a:t> of excellence:</a:t>
            </a:r>
            <a:r>
              <a:rPr lang="en-GB" baseline="0" dirty="0"/>
              <a:t> Example of removing Tax administration out of civil service; Setting up a Postal Agency that reports directly to the Parliament</a:t>
            </a:r>
          </a:p>
          <a:p>
            <a:r>
              <a:rPr lang="en-GB" b="1" baseline="0" dirty="0"/>
              <a:t>Administrative capacity:</a:t>
            </a:r>
            <a:r>
              <a:rPr lang="en-GB" baseline="0" dirty="0"/>
              <a:t> An agency that overlaps the work of another institution</a:t>
            </a:r>
          </a:p>
          <a:p>
            <a:r>
              <a:rPr lang="en-GB" b="1" baseline="0" dirty="0"/>
              <a:t>A new law:</a:t>
            </a:r>
            <a:r>
              <a:rPr lang="en-GB" baseline="0" dirty="0"/>
              <a:t> Consumer protection law in Serbia</a:t>
            </a:r>
          </a:p>
          <a:p>
            <a:r>
              <a:rPr lang="en-GB" b="1" baseline="0" dirty="0"/>
              <a:t>Sustainability</a:t>
            </a:r>
            <a:endParaRPr lang="en-GB" dirty="0"/>
          </a:p>
        </p:txBody>
      </p:sp>
      <p:sp>
        <p:nvSpPr>
          <p:cNvPr id="4" name="Slide Number Placeholder 3"/>
          <p:cNvSpPr>
            <a:spLocks noGrp="1"/>
          </p:cNvSpPr>
          <p:nvPr>
            <p:ph type="sldNum" sz="quarter" idx="10"/>
          </p:nvPr>
        </p:nvSpPr>
        <p:spPr/>
        <p:txBody>
          <a:bodyPr/>
          <a:lstStyle/>
          <a:p>
            <a:fld id="{8A9A6BEB-9754-41DC-ACB9-B1E30A21BAA1}" type="slidenum">
              <a:rPr lang="en-GB" altLang="en-US" smtClean="0"/>
              <a:pPr/>
              <a:t>6</a:t>
            </a:fld>
            <a:endParaRPr lang="en-GB" altLang="en-US"/>
          </a:p>
        </p:txBody>
      </p:sp>
    </p:spTree>
    <p:extLst>
      <p:ext uri="{BB962C8B-B14F-4D97-AF65-F5344CB8AC3E}">
        <p14:creationId xmlns:p14="http://schemas.microsoft.com/office/powerpoint/2010/main" val="202291738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Slide Image Placeholder 1"/>
          <p:cNvSpPr>
            <a:spLocks noGrp="1" noRot="1" noChangeAspect="1" noChangeArrowheads="1" noTextEdit="1"/>
          </p:cNvSpPr>
          <p:nvPr>
            <p:ph type="sldImg"/>
          </p:nvPr>
        </p:nvSpPr>
        <p:spPr>
          <a:ln/>
        </p:spPr>
      </p:sp>
      <p:sp>
        <p:nvSpPr>
          <p:cNvPr id="13315"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r>
              <a:rPr lang="en-US" altLang="en-US" dirty="0"/>
              <a:t>Sustainable Development Goal 16</a:t>
            </a:r>
            <a:r>
              <a:rPr lang="en-US" altLang="en-US" baseline="0" dirty="0"/>
              <a:t> = </a:t>
            </a:r>
            <a:r>
              <a:rPr lang="en-GB" altLang="en-US" baseline="0" dirty="0"/>
              <a:t>Promote peaceful and </a:t>
            </a:r>
            <a:r>
              <a:rPr lang="en-GB" altLang="en-US" baseline="0" dirty="0">
                <a:solidFill>
                  <a:srgbClr val="FF0000"/>
                </a:solidFill>
              </a:rPr>
              <a:t>inclusive societies </a:t>
            </a:r>
            <a:r>
              <a:rPr lang="en-GB" altLang="en-US" baseline="0" dirty="0"/>
              <a:t>for sustainable development, provide access to justice for all and </a:t>
            </a:r>
            <a:r>
              <a:rPr lang="en-GB" altLang="en-US" b="1" baseline="0" dirty="0"/>
              <a:t>build effective, accountable and inclusive institutions at all levels </a:t>
            </a:r>
            <a:endParaRPr lang="en-US" altLang="en-US" b="1" dirty="0"/>
          </a:p>
        </p:txBody>
      </p:sp>
      <p:sp>
        <p:nvSpPr>
          <p:cNvPr id="13316"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37844923" indent="-37389361">
              <a:spcBef>
                <a:spcPct val="30000"/>
              </a:spcBef>
              <a:defRPr sz="1200">
                <a:solidFill>
                  <a:schemeClr val="tx1"/>
                </a:solidFill>
                <a:latin typeface="Arial" charset="0"/>
                <a:ea typeface="ＭＳ Ｐゴシック" charset="-128"/>
              </a:defRPr>
            </a:lvl2pPr>
            <a:lvl3pPr marL="1138110" indent="-226988">
              <a:spcBef>
                <a:spcPct val="30000"/>
              </a:spcBef>
              <a:defRPr sz="1200">
                <a:solidFill>
                  <a:schemeClr val="tx1"/>
                </a:solidFill>
                <a:latin typeface="Arial" charset="0"/>
                <a:ea typeface="ＭＳ Ｐゴシック" charset="-128"/>
              </a:defRPr>
            </a:lvl3pPr>
            <a:lvl4pPr marL="1595258" indent="-226988">
              <a:spcBef>
                <a:spcPct val="30000"/>
              </a:spcBef>
              <a:defRPr sz="1200">
                <a:solidFill>
                  <a:schemeClr val="tx1"/>
                </a:solidFill>
                <a:latin typeface="Arial" charset="0"/>
                <a:ea typeface="ＭＳ Ｐゴシック" charset="-128"/>
              </a:defRPr>
            </a:lvl4pPr>
            <a:lvl5pPr marL="2050820" indent="-226988">
              <a:spcBef>
                <a:spcPct val="30000"/>
              </a:spcBef>
              <a:defRPr sz="1200">
                <a:solidFill>
                  <a:schemeClr val="tx1"/>
                </a:solidFill>
                <a:latin typeface="Arial" charset="0"/>
                <a:ea typeface="ＭＳ Ｐゴシック" charset="-128"/>
              </a:defRPr>
            </a:lvl5pPr>
            <a:lvl6pPr marL="2507969" indent="-226988" eaLnBrk="0" fontAlgn="base" hangingPunct="0">
              <a:spcBef>
                <a:spcPct val="30000"/>
              </a:spcBef>
              <a:spcAft>
                <a:spcPct val="0"/>
              </a:spcAft>
              <a:defRPr sz="1200">
                <a:solidFill>
                  <a:schemeClr val="tx1"/>
                </a:solidFill>
                <a:latin typeface="Arial" charset="0"/>
                <a:ea typeface="ＭＳ Ｐゴシック" charset="-128"/>
              </a:defRPr>
            </a:lvl6pPr>
            <a:lvl7pPr marL="2965117" indent="-226988" eaLnBrk="0" fontAlgn="base" hangingPunct="0">
              <a:spcBef>
                <a:spcPct val="30000"/>
              </a:spcBef>
              <a:spcAft>
                <a:spcPct val="0"/>
              </a:spcAft>
              <a:defRPr sz="1200">
                <a:solidFill>
                  <a:schemeClr val="tx1"/>
                </a:solidFill>
                <a:latin typeface="Arial" charset="0"/>
                <a:ea typeface="ＭＳ Ｐゴシック" charset="-128"/>
              </a:defRPr>
            </a:lvl7pPr>
            <a:lvl8pPr marL="3422266" indent="-226988" eaLnBrk="0" fontAlgn="base" hangingPunct="0">
              <a:spcBef>
                <a:spcPct val="30000"/>
              </a:spcBef>
              <a:spcAft>
                <a:spcPct val="0"/>
              </a:spcAft>
              <a:defRPr sz="1200">
                <a:solidFill>
                  <a:schemeClr val="tx1"/>
                </a:solidFill>
                <a:latin typeface="Arial" charset="0"/>
                <a:ea typeface="ＭＳ Ｐゴシック" charset="-128"/>
              </a:defRPr>
            </a:lvl8pPr>
            <a:lvl9pPr marL="3879414" indent="-226988"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30C44BE7-0AC9-4E34-94F9-E551ADD107AA}" type="slidenum">
              <a:rPr lang="en-GB" altLang="en-US"/>
              <a:pPr>
                <a:spcBef>
                  <a:spcPct val="0"/>
                </a:spcBef>
              </a:pPr>
              <a:t>7</a:t>
            </a:fld>
            <a:endParaRPr lang="en-GB"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Image Placeholder 1"/>
          <p:cNvSpPr>
            <a:spLocks noGrp="1" noRot="1" noChangeAspect="1" noChangeArrowheads="1" noTextEdit="1"/>
          </p:cNvSpPr>
          <p:nvPr>
            <p:ph type="sldImg"/>
          </p:nvPr>
        </p:nvSpPr>
        <p:spPr>
          <a:ln/>
        </p:spPr>
      </p:sp>
      <p:sp>
        <p:nvSpPr>
          <p:cNvPr id="11267"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169843" indent="-169843">
              <a:buFontTx/>
              <a:buChar char="-"/>
            </a:pPr>
            <a:endParaRPr lang="en-US" altLang="en-US"/>
          </a:p>
        </p:txBody>
      </p:sp>
      <p:sp>
        <p:nvSpPr>
          <p:cNvPr id="11268"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37844923" indent="-37389361">
              <a:spcBef>
                <a:spcPct val="30000"/>
              </a:spcBef>
              <a:defRPr sz="1200">
                <a:solidFill>
                  <a:schemeClr val="tx1"/>
                </a:solidFill>
                <a:latin typeface="Arial" charset="0"/>
                <a:ea typeface="ＭＳ Ｐゴシック" charset="-128"/>
              </a:defRPr>
            </a:lvl2pPr>
            <a:lvl3pPr marL="1138110" indent="-226988">
              <a:spcBef>
                <a:spcPct val="30000"/>
              </a:spcBef>
              <a:defRPr sz="1200">
                <a:solidFill>
                  <a:schemeClr val="tx1"/>
                </a:solidFill>
                <a:latin typeface="Arial" charset="0"/>
                <a:ea typeface="ＭＳ Ｐゴシック" charset="-128"/>
              </a:defRPr>
            </a:lvl3pPr>
            <a:lvl4pPr marL="1595258" indent="-226988">
              <a:spcBef>
                <a:spcPct val="30000"/>
              </a:spcBef>
              <a:defRPr sz="1200">
                <a:solidFill>
                  <a:schemeClr val="tx1"/>
                </a:solidFill>
                <a:latin typeface="Arial" charset="0"/>
                <a:ea typeface="ＭＳ Ｐゴシック" charset="-128"/>
              </a:defRPr>
            </a:lvl4pPr>
            <a:lvl5pPr marL="2050820" indent="-226988">
              <a:spcBef>
                <a:spcPct val="30000"/>
              </a:spcBef>
              <a:defRPr sz="1200">
                <a:solidFill>
                  <a:schemeClr val="tx1"/>
                </a:solidFill>
                <a:latin typeface="Arial" charset="0"/>
                <a:ea typeface="ＭＳ Ｐゴシック" charset="-128"/>
              </a:defRPr>
            </a:lvl5pPr>
            <a:lvl6pPr marL="2507969" indent="-226988" eaLnBrk="0" fontAlgn="base" hangingPunct="0">
              <a:spcBef>
                <a:spcPct val="30000"/>
              </a:spcBef>
              <a:spcAft>
                <a:spcPct val="0"/>
              </a:spcAft>
              <a:defRPr sz="1200">
                <a:solidFill>
                  <a:schemeClr val="tx1"/>
                </a:solidFill>
                <a:latin typeface="Arial" charset="0"/>
                <a:ea typeface="ＭＳ Ｐゴシック" charset="-128"/>
              </a:defRPr>
            </a:lvl6pPr>
            <a:lvl7pPr marL="2965117" indent="-226988" eaLnBrk="0" fontAlgn="base" hangingPunct="0">
              <a:spcBef>
                <a:spcPct val="30000"/>
              </a:spcBef>
              <a:spcAft>
                <a:spcPct val="0"/>
              </a:spcAft>
              <a:defRPr sz="1200">
                <a:solidFill>
                  <a:schemeClr val="tx1"/>
                </a:solidFill>
                <a:latin typeface="Arial" charset="0"/>
                <a:ea typeface="ＭＳ Ｐゴシック" charset="-128"/>
              </a:defRPr>
            </a:lvl7pPr>
            <a:lvl8pPr marL="3422266" indent="-226988" eaLnBrk="0" fontAlgn="base" hangingPunct="0">
              <a:spcBef>
                <a:spcPct val="30000"/>
              </a:spcBef>
              <a:spcAft>
                <a:spcPct val="0"/>
              </a:spcAft>
              <a:defRPr sz="1200">
                <a:solidFill>
                  <a:schemeClr val="tx1"/>
                </a:solidFill>
                <a:latin typeface="Arial" charset="0"/>
                <a:ea typeface="ＭＳ Ｐゴシック" charset="-128"/>
              </a:defRPr>
            </a:lvl8pPr>
            <a:lvl9pPr marL="3879414" indent="-226988"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DDBAE164-1279-4A78-A620-88EC621DFCC1}" type="slidenum">
              <a:rPr lang="en-GB" altLang="en-US"/>
              <a:pPr>
                <a:spcBef>
                  <a:spcPct val="0"/>
                </a:spcBef>
              </a:pPr>
              <a:t>8</a:t>
            </a:fld>
            <a:endParaRPr lang="en-GB" alt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Slide Image Placeholder 1"/>
          <p:cNvSpPr>
            <a:spLocks noGrp="1" noRot="1" noChangeAspect="1" noChangeArrowheads="1" noTextEdit="1"/>
          </p:cNvSpPr>
          <p:nvPr>
            <p:ph type="sldImg"/>
          </p:nvPr>
        </p:nvSpPr>
        <p:spPr>
          <a:ln/>
        </p:spPr>
      </p:sp>
      <p:sp>
        <p:nvSpPr>
          <p:cNvPr id="9219" name="Notes Placeholder 2"/>
          <p:cNvSpPr>
            <a:spLocks noGrp="1"/>
          </p:cNvSpPr>
          <p:nvPr>
            <p:ph type="body" idx="1"/>
          </p:nvPr>
        </p:nvSpPr>
        <p:spPr>
          <a:xfrm>
            <a:off x="331789" y="4724401"/>
            <a:ext cx="6142037" cy="4792663"/>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9220"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739691" indent="-282544">
              <a:spcBef>
                <a:spcPct val="30000"/>
              </a:spcBef>
              <a:defRPr sz="1200">
                <a:solidFill>
                  <a:schemeClr val="tx1"/>
                </a:solidFill>
                <a:latin typeface="Arial" charset="0"/>
                <a:ea typeface="ＭＳ Ｐゴシック" charset="-128"/>
              </a:defRPr>
            </a:lvl2pPr>
            <a:lvl3pPr marL="1138110" indent="-226988">
              <a:spcBef>
                <a:spcPct val="30000"/>
              </a:spcBef>
              <a:defRPr sz="1200">
                <a:solidFill>
                  <a:schemeClr val="tx1"/>
                </a:solidFill>
                <a:latin typeface="Arial" charset="0"/>
                <a:ea typeface="ＭＳ Ｐゴシック" charset="-128"/>
              </a:defRPr>
            </a:lvl3pPr>
            <a:lvl4pPr marL="1595258" indent="-226988">
              <a:spcBef>
                <a:spcPct val="30000"/>
              </a:spcBef>
              <a:defRPr sz="1200">
                <a:solidFill>
                  <a:schemeClr val="tx1"/>
                </a:solidFill>
                <a:latin typeface="Arial" charset="0"/>
                <a:ea typeface="ＭＳ Ｐゴシック" charset="-128"/>
              </a:defRPr>
            </a:lvl4pPr>
            <a:lvl5pPr marL="2050820" indent="-226988">
              <a:spcBef>
                <a:spcPct val="30000"/>
              </a:spcBef>
              <a:defRPr sz="1200">
                <a:solidFill>
                  <a:schemeClr val="tx1"/>
                </a:solidFill>
                <a:latin typeface="Arial" charset="0"/>
                <a:ea typeface="ＭＳ Ｐゴシック" charset="-128"/>
              </a:defRPr>
            </a:lvl5pPr>
            <a:lvl6pPr marL="2507969" indent="-226988" eaLnBrk="0" fontAlgn="base" hangingPunct="0">
              <a:spcBef>
                <a:spcPct val="30000"/>
              </a:spcBef>
              <a:spcAft>
                <a:spcPct val="0"/>
              </a:spcAft>
              <a:defRPr sz="1200">
                <a:solidFill>
                  <a:schemeClr val="tx1"/>
                </a:solidFill>
                <a:latin typeface="Arial" charset="0"/>
                <a:ea typeface="ＭＳ Ｐゴシック" charset="-128"/>
              </a:defRPr>
            </a:lvl6pPr>
            <a:lvl7pPr marL="2965117" indent="-226988" eaLnBrk="0" fontAlgn="base" hangingPunct="0">
              <a:spcBef>
                <a:spcPct val="30000"/>
              </a:spcBef>
              <a:spcAft>
                <a:spcPct val="0"/>
              </a:spcAft>
              <a:defRPr sz="1200">
                <a:solidFill>
                  <a:schemeClr val="tx1"/>
                </a:solidFill>
                <a:latin typeface="Arial" charset="0"/>
                <a:ea typeface="ＭＳ Ｐゴシック" charset="-128"/>
              </a:defRPr>
            </a:lvl7pPr>
            <a:lvl8pPr marL="3422266" indent="-226988" eaLnBrk="0" fontAlgn="base" hangingPunct="0">
              <a:spcBef>
                <a:spcPct val="30000"/>
              </a:spcBef>
              <a:spcAft>
                <a:spcPct val="0"/>
              </a:spcAft>
              <a:defRPr sz="1200">
                <a:solidFill>
                  <a:schemeClr val="tx1"/>
                </a:solidFill>
                <a:latin typeface="Arial" charset="0"/>
                <a:ea typeface="ＭＳ Ｐゴシック" charset="-128"/>
              </a:defRPr>
            </a:lvl8pPr>
            <a:lvl9pPr marL="3879414" indent="-226988"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83940514-8DB1-40EA-B5EF-B1180656BC0A}" type="slidenum">
              <a:rPr lang="en-GB" altLang="en-US"/>
              <a:pPr>
                <a:spcBef>
                  <a:spcPct val="0"/>
                </a:spcBef>
              </a:pPr>
              <a:t>9</a:t>
            </a:fld>
            <a:endParaRPr lang="en-GB" alt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Slide Image Placeholder 1"/>
          <p:cNvSpPr>
            <a:spLocks noGrp="1" noRot="1" noChangeAspect="1" noChangeArrowheads="1" noTextEdit="1"/>
          </p:cNvSpPr>
          <p:nvPr>
            <p:ph type="sldImg"/>
          </p:nvPr>
        </p:nvSpPr>
        <p:spPr>
          <a:ln/>
        </p:spPr>
      </p:sp>
      <p:sp>
        <p:nvSpPr>
          <p:cNvPr id="9219" name="Notes Placeholder 2"/>
          <p:cNvSpPr>
            <a:spLocks noGrp="1"/>
          </p:cNvSpPr>
          <p:nvPr>
            <p:ph type="body" idx="1"/>
          </p:nvPr>
        </p:nvSpPr>
        <p:spPr>
          <a:xfrm>
            <a:off x="331789" y="4724401"/>
            <a:ext cx="6142037" cy="4792663"/>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9220"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739691" indent="-282544">
              <a:spcBef>
                <a:spcPct val="30000"/>
              </a:spcBef>
              <a:defRPr sz="1200">
                <a:solidFill>
                  <a:schemeClr val="tx1"/>
                </a:solidFill>
                <a:latin typeface="Arial" charset="0"/>
                <a:ea typeface="ＭＳ Ｐゴシック" charset="-128"/>
              </a:defRPr>
            </a:lvl2pPr>
            <a:lvl3pPr marL="1138110" indent="-226988">
              <a:spcBef>
                <a:spcPct val="30000"/>
              </a:spcBef>
              <a:defRPr sz="1200">
                <a:solidFill>
                  <a:schemeClr val="tx1"/>
                </a:solidFill>
                <a:latin typeface="Arial" charset="0"/>
                <a:ea typeface="ＭＳ Ｐゴシック" charset="-128"/>
              </a:defRPr>
            </a:lvl3pPr>
            <a:lvl4pPr marL="1595258" indent="-226988">
              <a:spcBef>
                <a:spcPct val="30000"/>
              </a:spcBef>
              <a:defRPr sz="1200">
                <a:solidFill>
                  <a:schemeClr val="tx1"/>
                </a:solidFill>
                <a:latin typeface="Arial" charset="0"/>
                <a:ea typeface="ＭＳ Ｐゴシック" charset="-128"/>
              </a:defRPr>
            </a:lvl4pPr>
            <a:lvl5pPr marL="2050820" indent="-226988">
              <a:spcBef>
                <a:spcPct val="30000"/>
              </a:spcBef>
              <a:defRPr sz="1200">
                <a:solidFill>
                  <a:schemeClr val="tx1"/>
                </a:solidFill>
                <a:latin typeface="Arial" charset="0"/>
                <a:ea typeface="ＭＳ Ｐゴシック" charset="-128"/>
              </a:defRPr>
            </a:lvl5pPr>
            <a:lvl6pPr marL="2507969" indent="-226988" eaLnBrk="0" fontAlgn="base" hangingPunct="0">
              <a:spcBef>
                <a:spcPct val="30000"/>
              </a:spcBef>
              <a:spcAft>
                <a:spcPct val="0"/>
              </a:spcAft>
              <a:defRPr sz="1200">
                <a:solidFill>
                  <a:schemeClr val="tx1"/>
                </a:solidFill>
                <a:latin typeface="Arial" charset="0"/>
                <a:ea typeface="ＭＳ Ｐゴシック" charset="-128"/>
              </a:defRPr>
            </a:lvl6pPr>
            <a:lvl7pPr marL="2965117" indent="-226988" eaLnBrk="0" fontAlgn="base" hangingPunct="0">
              <a:spcBef>
                <a:spcPct val="30000"/>
              </a:spcBef>
              <a:spcAft>
                <a:spcPct val="0"/>
              </a:spcAft>
              <a:defRPr sz="1200">
                <a:solidFill>
                  <a:schemeClr val="tx1"/>
                </a:solidFill>
                <a:latin typeface="Arial" charset="0"/>
                <a:ea typeface="ＭＳ Ｐゴシック" charset="-128"/>
              </a:defRPr>
            </a:lvl7pPr>
            <a:lvl8pPr marL="3422266" indent="-226988" eaLnBrk="0" fontAlgn="base" hangingPunct="0">
              <a:spcBef>
                <a:spcPct val="30000"/>
              </a:spcBef>
              <a:spcAft>
                <a:spcPct val="0"/>
              </a:spcAft>
              <a:defRPr sz="1200">
                <a:solidFill>
                  <a:schemeClr val="tx1"/>
                </a:solidFill>
                <a:latin typeface="Arial" charset="0"/>
                <a:ea typeface="ＭＳ Ｐゴシック" charset="-128"/>
              </a:defRPr>
            </a:lvl8pPr>
            <a:lvl9pPr marL="3879414" indent="-226988"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83940514-8DB1-40EA-B5EF-B1180656BC0A}" type="slidenum">
              <a:rPr lang="en-GB" altLang="en-US"/>
              <a:pPr>
                <a:spcBef>
                  <a:spcPct val="0"/>
                </a:spcBef>
              </a:pPr>
              <a:t>10</a:t>
            </a:fld>
            <a:endParaRPr lang="en-GB" alt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Image Placeholder 1"/>
          <p:cNvSpPr>
            <a:spLocks noGrp="1" noRot="1" noChangeAspect="1" noChangeArrowheads="1" noTextEdit="1"/>
          </p:cNvSpPr>
          <p:nvPr>
            <p:ph type="sldImg"/>
          </p:nvPr>
        </p:nvSpPr>
        <p:spPr>
          <a:ln/>
        </p:spPr>
      </p:sp>
      <p:sp>
        <p:nvSpPr>
          <p:cNvPr id="11267" name="Notes Placehold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marL="169843" indent="-169843">
              <a:buFontTx/>
              <a:buChar char="-"/>
            </a:pPr>
            <a:endParaRPr lang="en-US" altLang="en-US"/>
          </a:p>
        </p:txBody>
      </p:sp>
      <p:sp>
        <p:nvSpPr>
          <p:cNvPr id="11268" name="Slide Number Placehold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Arial" charset="0"/>
                <a:ea typeface="ＭＳ Ｐゴシック" charset="-128"/>
              </a:defRPr>
            </a:lvl1pPr>
            <a:lvl2pPr marL="37844923" indent="-37389361">
              <a:spcBef>
                <a:spcPct val="30000"/>
              </a:spcBef>
              <a:defRPr sz="1200">
                <a:solidFill>
                  <a:schemeClr val="tx1"/>
                </a:solidFill>
                <a:latin typeface="Arial" charset="0"/>
                <a:ea typeface="ＭＳ Ｐゴシック" charset="-128"/>
              </a:defRPr>
            </a:lvl2pPr>
            <a:lvl3pPr marL="1138110" indent="-226988">
              <a:spcBef>
                <a:spcPct val="30000"/>
              </a:spcBef>
              <a:defRPr sz="1200">
                <a:solidFill>
                  <a:schemeClr val="tx1"/>
                </a:solidFill>
                <a:latin typeface="Arial" charset="0"/>
                <a:ea typeface="ＭＳ Ｐゴシック" charset="-128"/>
              </a:defRPr>
            </a:lvl3pPr>
            <a:lvl4pPr marL="1595258" indent="-226988">
              <a:spcBef>
                <a:spcPct val="30000"/>
              </a:spcBef>
              <a:defRPr sz="1200">
                <a:solidFill>
                  <a:schemeClr val="tx1"/>
                </a:solidFill>
                <a:latin typeface="Arial" charset="0"/>
                <a:ea typeface="ＭＳ Ｐゴシック" charset="-128"/>
              </a:defRPr>
            </a:lvl4pPr>
            <a:lvl5pPr marL="2050820" indent="-226988">
              <a:spcBef>
                <a:spcPct val="30000"/>
              </a:spcBef>
              <a:defRPr sz="1200">
                <a:solidFill>
                  <a:schemeClr val="tx1"/>
                </a:solidFill>
                <a:latin typeface="Arial" charset="0"/>
                <a:ea typeface="ＭＳ Ｐゴシック" charset="-128"/>
              </a:defRPr>
            </a:lvl5pPr>
            <a:lvl6pPr marL="2507969" indent="-226988" eaLnBrk="0" fontAlgn="base" hangingPunct="0">
              <a:spcBef>
                <a:spcPct val="30000"/>
              </a:spcBef>
              <a:spcAft>
                <a:spcPct val="0"/>
              </a:spcAft>
              <a:defRPr sz="1200">
                <a:solidFill>
                  <a:schemeClr val="tx1"/>
                </a:solidFill>
                <a:latin typeface="Arial" charset="0"/>
                <a:ea typeface="ＭＳ Ｐゴシック" charset="-128"/>
              </a:defRPr>
            </a:lvl6pPr>
            <a:lvl7pPr marL="2965117" indent="-226988" eaLnBrk="0" fontAlgn="base" hangingPunct="0">
              <a:spcBef>
                <a:spcPct val="30000"/>
              </a:spcBef>
              <a:spcAft>
                <a:spcPct val="0"/>
              </a:spcAft>
              <a:defRPr sz="1200">
                <a:solidFill>
                  <a:schemeClr val="tx1"/>
                </a:solidFill>
                <a:latin typeface="Arial" charset="0"/>
                <a:ea typeface="ＭＳ Ｐゴシック" charset="-128"/>
              </a:defRPr>
            </a:lvl7pPr>
            <a:lvl8pPr marL="3422266" indent="-226988" eaLnBrk="0" fontAlgn="base" hangingPunct="0">
              <a:spcBef>
                <a:spcPct val="30000"/>
              </a:spcBef>
              <a:spcAft>
                <a:spcPct val="0"/>
              </a:spcAft>
              <a:defRPr sz="1200">
                <a:solidFill>
                  <a:schemeClr val="tx1"/>
                </a:solidFill>
                <a:latin typeface="Arial" charset="0"/>
                <a:ea typeface="ＭＳ Ｐゴシック" charset="-128"/>
              </a:defRPr>
            </a:lvl8pPr>
            <a:lvl9pPr marL="3879414" indent="-226988" eaLnBrk="0" fontAlgn="base" hangingPunct="0">
              <a:spcBef>
                <a:spcPct val="30000"/>
              </a:spcBef>
              <a:spcAft>
                <a:spcPct val="0"/>
              </a:spcAft>
              <a:defRPr sz="1200">
                <a:solidFill>
                  <a:schemeClr val="tx1"/>
                </a:solidFill>
                <a:latin typeface="Arial" charset="0"/>
                <a:ea typeface="ＭＳ Ｐゴシック" charset="-128"/>
              </a:defRPr>
            </a:lvl9pPr>
          </a:lstStyle>
          <a:p>
            <a:pPr>
              <a:spcBef>
                <a:spcPct val="0"/>
              </a:spcBef>
            </a:pPr>
            <a:fld id="{DDBAE164-1279-4A78-A620-88EC621DFCC1}" type="slidenum">
              <a:rPr lang="en-GB" altLang="en-US"/>
              <a:pPr>
                <a:spcBef>
                  <a:spcPct val="0"/>
                </a:spcBef>
              </a:pPr>
              <a:t>11</a:t>
            </a:fld>
            <a:endParaRPr lang="en-GB" alt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72333299-D59C-4B4E-8CF9-B81A4EB6FBF3}"/>
              </a:ext>
            </a:extLst>
          </p:cNvPr>
          <p:cNvSpPr>
            <a:spLocks noChangeArrowheads="1"/>
          </p:cNvSpPr>
          <p:nvPr/>
        </p:nvSpPr>
        <p:spPr bwMode="auto">
          <a:xfrm>
            <a:off x="0" y="981075"/>
            <a:ext cx="9180513" cy="5876925"/>
          </a:xfrm>
          <a:prstGeom prst="rect">
            <a:avLst/>
          </a:prstGeom>
          <a:solidFill>
            <a:srgbClr val="0F5494"/>
          </a:solidFill>
          <a:ln w="25400">
            <a:solidFill>
              <a:srgbClr val="0F5494"/>
            </a:solidFill>
            <a:miter lim="800000"/>
            <a:headEnd/>
            <a:tailEnd/>
          </a:ln>
          <a:effectLst>
            <a:outerShdw blurRad="63500" dist="23000" dir="5400000" rotWithShape="0">
              <a:srgbClr val="000000">
                <a:alpha val="34998"/>
              </a:srgbClr>
            </a:outerShdw>
          </a:effectLst>
        </p:spPr>
        <p:txBody>
          <a:bodyPr anchor="ctr"/>
          <a:lstStyle>
            <a:lvl1pPr defTabSz="457200" eaLnBrk="0" hangingPunct="0">
              <a:defRPr sz="1200">
                <a:solidFill>
                  <a:srgbClr val="0F5494"/>
                </a:solidFill>
                <a:latin typeface="Verdana" pitchFamily="34" charset="0"/>
              </a:defRPr>
            </a:lvl1pPr>
            <a:lvl2pPr marL="742950" indent="-285750" defTabSz="457200" eaLnBrk="0" hangingPunct="0">
              <a:defRPr sz="1200">
                <a:solidFill>
                  <a:srgbClr val="0F5494"/>
                </a:solidFill>
                <a:latin typeface="Verdana" pitchFamily="34" charset="0"/>
              </a:defRPr>
            </a:lvl2pPr>
            <a:lvl3pPr marL="1143000" indent="-228600" defTabSz="457200" eaLnBrk="0" hangingPunct="0">
              <a:defRPr sz="1200">
                <a:solidFill>
                  <a:srgbClr val="0F5494"/>
                </a:solidFill>
                <a:latin typeface="Verdana" pitchFamily="34" charset="0"/>
              </a:defRPr>
            </a:lvl3pPr>
            <a:lvl4pPr marL="1600200" indent="-228600" defTabSz="457200" eaLnBrk="0" hangingPunct="0">
              <a:defRPr sz="1200">
                <a:solidFill>
                  <a:srgbClr val="0F5494"/>
                </a:solidFill>
                <a:latin typeface="Verdana" pitchFamily="34" charset="0"/>
              </a:defRPr>
            </a:lvl4pPr>
            <a:lvl5pPr marL="2057400" indent="-228600" defTabSz="457200" eaLnBrk="0" hangingPunct="0">
              <a:defRPr sz="1200">
                <a:solidFill>
                  <a:srgbClr val="0F5494"/>
                </a:solidFill>
                <a:latin typeface="Verdana" pitchFamily="34" charset="0"/>
              </a:defRPr>
            </a:lvl5pPr>
            <a:lvl6pPr marL="2514600" indent="-228600" defTabSz="457200" eaLnBrk="0" fontAlgn="base" hangingPunct="0">
              <a:spcBef>
                <a:spcPct val="0"/>
              </a:spcBef>
              <a:spcAft>
                <a:spcPct val="0"/>
              </a:spcAft>
              <a:defRPr sz="1200">
                <a:solidFill>
                  <a:srgbClr val="0F5494"/>
                </a:solidFill>
                <a:latin typeface="Verdana" pitchFamily="34" charset="0"/>
              </a:defRPr>
            </a:lvl6pPr>
            <a:lvl7pPr marL="2971800" indent="-228600" defTabSz="457200" eaLnBrk="0" fontAlgn="base" hangingPunct="0">
              <a:spcBef>
                <a:spcPct val="0"/>
              </a:spcBef>
              <a:spcAft>
                <a:spcPct val="0"/>
              </a:spcAft>
              <a:defRPr sz="1200">
                <a:solidFill>
                  <a:srgbClr val="0F5494"/>
                </a:solidFill>
                <a:latin typeface="Verdana" pitchFamily="34" charset="0"/>
              </a:defRPr>
            </a:lvl7pPr>
            <a:lvl8pPr marL="3429000" indent="-228600" defTabSz="457200" eaLnBrk="0" fontAlgn="base" hangingPunct="0">
              <a:spcBef>
                <a:spcPct val="0"/>
              </a:spcBef>
              <a:spcAft>
                <a:spcPct val="0"/>
              </a:spcAft>
              <a:defRPr sz="1200">
                <a:solidFill>
                  <a:srgbClr val="0F5494"/>
                </a:solidFill>
                <a:latin typeface="Verdana" pitchFamily="34" charset="0"/>
              </a:defRPr>
            </a:lvl8pPr>
            <a:lvl9pPr marL="3886200" indent="-228600" defTabSz="457200" eaLnBrk="0" fontAlgn="base" hangingPunct="0">
              <a:spcBef>
                <a:spcPct val="0"/>
              </a:spcBef>
              <a:spcAft>
                <a:spcPct val="0"/>
              </a:spcAft>
              <a:defRPr sz="1200">
                <a:solidFill>
                  <a:srgbClr val="0F5494"/>
                </a:solidFill>
                <a:latin typeface="Verdana" pitchFamily="34" charset="0"/>
              </a:defRPr>
            </a:lvl9pPr>
          </a:lstStyle>
          <a:p>
            <a:pPr algn="ctr" eaLnBrk="1" hangingPunct="1">
              <a:defRPr/>
            </a:pPr>
            <a:endParaRPr lang="en-US" altLang="en-US" sz="1800">
              <a:solidFill>
                <a:srgbClr val="FFFFFF"/>
              </a:solidFill>
              <a:ea typeface="+mn-ea"/>
            </a:endParaRPr>
          </a:p>
        </p:txBody>
      </p:sp>
      <p:pic>
        <p:nvPicPr>
          <p:cNvPr id="5" name="Picture 6" descr="LOGO CE-EN-quadri.eps"/>
          <p:cNvPicPr>
            <a:picLocks noChangeAspect="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3957638" y="258763"/>
            <a:ext cx="1436687" cy="9985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6" name="Rectangle 5">
            <a:extLst>
              <a:ext uri="{FF2B5EF4-FFF2-40B4-BE49-F238E27FC236}">
                <a16:creationId xmlns:a16="http://schemas.microsoft.com/office/drawing/2014/main" id="{ADF28312-FD22-490C-B06D-9B84AD5832B9}"/>
              </a:ext>
            </a:extLst>
          </p:cNvPr>
          <p:cNvSpPr>
            <a:spLocks noChangeArrowheads="1"/>
          </p:cNvSpPr>
          <p:nvPr userDrawn="1"/>
        </p:nvSpPr>
        <p:spPr bwMode="auto">
          <a:xfrm>
            <a:off x="4267200" y="6659563"/>
            <a:ext cx="611188" cy="215900"/>
          </a:xfrm>
          <a:prstGeom prst="rect">
            <a:avLst/>
          </a:prstGeom>
          <a:solidFill>
            <a:srgbClr val="133176"/>
          </a:solidFill>
          <a:ln w="9525">
            <a:solidFill>
              <a:srgbClr val="133176"/>
            </a:solidFill>
            <a:miter lim="800000"/>
            <a:headEnd/>
            <a:tailEnd/>
          </a:ln>
          <a:effectLst>
            <a:outerShdw blurRad="40000" dist="23000" dir="5400000" rotWithShape="0">
              <a:srgbClr val="808080">
                <a:alpha val="34998"/>
              </a:srgbClr>
            </a:outerShdw>
          </a:effectLst>
        </p:spPr>
        <p:txBody>
          <a:bodyPr anchor="ctr"/>
          <a:lstStyle/>
          <a:p>
            <a:pPr algn="ctr" defTabSz="457200" eaLnBrk="1" fontAlgn="auto" hangingPunct="1">
              <a:spcBef>
                <a:spcPts val="0"/>
              </a:spcBef>
              <a:spcAft>
                <a:spcPts val="0"/>
              </a:spcAft>
              <a:defRPr/>
            </a:pPr>
            <a:endParaRPr lang="en-US" sz="1800">
              <a:solidFill>
                <a:schemeClr val="lt1"/>
              </a:solidFill>
              <a:latin typeface="+mn-lt"/>
              <a:ea typeface="+mn-ea"/>
            </a:endParaRPr>
          </a:p>
        </p:txBody>
      </p:sp>
      <p:sp>
        <p:nvSpPr>
          <p:cNvPr id="3076" name="Rectangle 4"/>
          <p:cNvSpPr>
            <a:spLocks noGrp="1" noChangeArrowheads="1"/>
          </p:cNvSpPr>
          <p:nvPr>
            <p:ph type="ctrTitle"/>
          </p:nvPr>
        </p:nvSpPr>
        <p:spPr>
          <a:xfrm>
            <a:off x="3995738" y="2565400"/>
            <a:ext cx="5040312" cy="790575"/>
          </a:xfrm>
        </p:spPr>
        <p:txBody>
          <a:bodyPr/>
          <a:lstStyle>
            <a:lvl1pPr marL="3175">
              <a:defRPr sz="7600">
                <a:solidFill>
                  <a:srgbClr val="FFD624"/>
                </a:solidFill>
              </a:defRPr>
            </a:lvl1pPr>
          </a:lstStyle>
          <a:p>
            <a:pPr lvl="0"/>
            <a:r>
              <a:rPr lang="en-US" noProof="0"/>
              <a:t>Click to edit Master title style</a:t>
            </a:r>
            <a:endParaRPr lang="en-GB" noProof="0"/>
          </a:p>
        </p:txBody>
      </p:sp>
      <p:sp>
        <p:nvSpPr>
          <p:cNvPr id="3077" name="Rectangle 5"/>
          <p:cNvSpPr>
            <a:spLocks noGrp="1" noChangeArrowheads="1"/>
          </p:cNvSpPr>
          <p:nvPr>
            <p:ph type="subTitle" idx="1"/>
          </p:nvPr>
        </p:nvSpPr>
        <p:spPr>
          <a:xfrm>
            <a:off x="611188" y="3716338"/>
            <a:ext cx="8532812" cy="1728787"/>
          </a:xfrm>
        </p:spPr>
        <p:txBody>
          <a:bodyPr/>
          <a:lstStyle>
            <a:lvl1pPr marL="0" indent="0">
              <a:buFontTx/>
              <a:buNone/>
              <a:defRPr sz="3000" b="1" i="0">
                <a:solidFill>
                  <a:schemeClr val="bg1"/>
                </a:solidFill>
              </a:defRPr>
            </a:lvl1pPr>
          </a:lstStyle>
          <a:p>
            <a:pPr lvl="0"/>
            <a:r>
              <a:rPr lang="en-US" noProof="0"/>
              <a:t>Click to edit Master subtitle style</a:t>
            </a:r>
            <a:endParaRPr lang="en-GB" noProof="0"/>
          </a:p>
        </p:txBody>
      </p:sp>
      <p:sp>
        <p:nvSpPr>
          <p:cNvPr id="7" name="Espace réservé de la date 6">
            <a:extLst>
              <a:ext uri="{FF2B5EF4-FFF2-40B4-BE49-F238E27FC236}">
                <a16:creationId xmlns:a16="http://schemas.microsoft.com/office/drawing/2014/main" id="{A71B116B-5F0C-415C-A38D-D9C98AB29785}"/>
              </a:ext>
            </a:extLst>
          </p:cNvPr>
          <p:cNvSpPr>
            <a:spLocks noGrp="1" noChangeArrowheads="1"/>
          </p:cNvSpPr>
          <p:nvPr>
            <p:ph type="dt" sz="half" idx="10"/>
          </p:nvPr>
        </p:nvSpPr>
        <p:spPr/>
        <p:txBody>
          <a:bodyPr/>
          <a:lstStyle>
            <a:lvl1pPr>
              <a:defRPr sz="1200" b="1">
                <a:solidFill>
                  <a:schemeClr val="bg1"/>
                </a:solidFill>
                <a:latin typeface="+mn-lt"/>
              </a:defRPr>
            </a:lvl1pPr>
          </a:lstStyle>
          <a:p>
            <a:pPr>
              <a:defRPr/>
            </a:pPr>
            <a:endParaRPr lang="en-GB"/>
          </a:p>
        </p:txBody>
      </p:sp>
      <p:sp>
        <p:nvSpPr>
          <p:cNvPr id="8" name="Espace réservé du pied de page 7">
            <a:extLst>
              <a:ext uri="{FF2B5EF4-FFF2-40B4-BE49-F238E27FC236}">
                <a16:creationId xmlns:a16="http://schemas.microsoft.com/office/drawing/2014/main" id="{1340540C-60A6-449F-9388-4AEA655EA1CE}"/>
              </a:ext>
            </a:extLst>
          </p:cNvPr>
          <p:cNvSpPr>
            <a:spLocks noGrp="1" noChangeArrowheads="1"/>
          </p:cNvSpPr>
          <p:nvPr>
            <p:ph type="ftr" sz="quarter" idx="11"/>
          </p:nvPr>
        </p:nvSpPr>
        <p:spPr/>
        <p:txBody>
          <a:bodyPr/>
          <a:lstStyle>
            <a:lvl1pPr>
              <a:defRPr>
                <a:solidFill>
                  <a:schemeClr val="bg1"/>
                </a:solidFill>
                <a:latin typeface="+mn-lt"/>
              </a:defRPr>
            </a:lvl1pPr>
          </a:lstStyle>
          <a:p>
            <a:pPr>
              <a:defRPr/>
            </a:pPr>
            <a:endParaRPr lang="en-GB"/>
          </a:p>
        </p:txBody>
      </p:sp>
      <p:sp>
        <p:nvSpPr>
          <p:cNvPr id="9" name="Espace réservé du numéro de diapositive 8">
            <a:extLst>
              <a:ext uri="{FF2B5EF4-FFF2-40B4-BE49-F238E27FC236}">
                <a16:creationId xmlns:a16="http://schemas.microsoft.com/office/drawing/2014/main" id="{E51E4A6C-E15C-49FF-AAE5-4C33C8C46B74}"/>
              </a:ext>
            </a:extLst>
          </p:cNvPr>
          <p:cNvSpPr>
            <a:spLocks noGrp="1" noChangeArrowheads="1"/>
          </p:cNvSpPr>
          <p:nvPr>
            <p:ph type="sldNum" sz="quarter" idx="12"/>
          </p:nvPr>
        </p:nvSpPr>
        <p:spPr/>
        <p:txBody>
          <a:bodyPr/>
          <a:lstStyle>
            <a:lvl1pPr>
              <a:defRPr>
                <a:solidFill>
                  <a:schemeClr val="bg1"/>
                </a:solidFill>
                <a:latin typeface="Verdana" charset="0"/>
              </a:defRPr>
            </a:lvl1pPr>
          </a:lstStyle>
          <a:p>
            <a:fld id="{8739D5D3-6AD1-4382-A132-09DBAC594A2C}" type="slidenum">
              <a:rPr lang="en-GB" altLang="en-US"/>
              <a:pPr/>
              <a:t>‹N°›</a:t>
            </a:fld>
            <a:endParaRPr lang="en-GB" altLang="en-US"/>
          </a:p>
        </p:txBody>
      </p:sp>
    </p:spTree>
    <p:extLst>
      <p:ext uri="{BB962C8B-B14F-4D97-AF65-F5344CB8AC3E}">
        <p14:creationId xmlns:p14="http://schemas.microsoft.com/office/powerpoint/2010/main" val="37975614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5"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6"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13E8DF1D-AFCE-4528-B731-D536E5D921BC}" type="slidenum">
              <a:rPr lang="en-GB" altLang="en-US"/>
              <a:pPr/>
              <a:t>‹N°›</a:t>
            </a:fld>
            <a:endParaRPr lang="en-GB" altLang="en-US"/>
          </a:p>
        </p:txBody>
      </p:sp>
    </p:spTree>
    <p:extLst>
      <p:ext uri="{BB962C8B-B14F-4D97-AF65-F5344CB8AC3E}">
        <p14:creationId xmlns:p14="http://schemas.microsoft.com/office/powerpoint/2010/main" val="33395591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15113" y="1339850"/>
            <a:ext cx="2071687" cy="4681538"/>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395288" y="1339850"/>
            <a:ext cx="6067425" cy="46815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5"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6"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FB498649-5486-452D-B044-EC9300462937}" type="slidenum">
              <a:rPr lang="en-GB" altLang="en-US"/>
              <a:pPr/>
              <a:t>‹N°›</a:t>
            </a:fld>
            <a:endParaRPr lang="en-GB" altLang="en-US"/>
          </a:p>
        </p:txBody>
      </p:sp>
    </p:spTree>
    <p:extLst>
      <p:ext uri="{BB962C8B-B14F-4D97-AF65-F5344CB8AC3E}">
        <p14:creationId xmlns:p14="http://schemas.microsoft.com/office/powerpoint/2010/main" val="11753192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5"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6"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F41289CF-B521-48B7-9E86-05B982525E29}" type="slidenum">
              <a:rPr lang="en-GB" altLang="en-US"/>
              <a:pPr/>
              <a:t>‹N°›</a:t>
            </a:fld>
            <a:endParaRPr lang="en-GB" altLang="en-US"/>
          </a:p>
        </p:txBody>
      </p:sp>
    </p:spTree>
    <p:extLst>
      <p:ext uri="{BB962C8B-B14F-4D97-AF65-F5344CB8AC3E}">
        <p14:creationId xmlns:p14="http://schemas.microsoft.com/office/powerpoint/2010/main" val="8508342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5"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6"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247FFCEB-C635-4B33-9B86-078A5E654192}" type="slidenum">
              <a:rPr lang="en-GB" altLang="en-US"/>
              <a:pPr/>
              <a:t>‹N°›</a:t>
            </a:fld>
            <a:endParaRPr lang="en-GB" altLang="en-US"/>
          </a:p>
        </p:txBody>
      </p:sp>
    </p:spTree>
    <p:extLst>
      <p:ext uri="{BB962C8B-B14F-4D97-AF65-F5344CB8AC3E}">
        <p14:creationId xmlns:p14="http://schemas.microsoft.com/office/powerpoint/2010/main" val="58737469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2492375"/>
            <a:ext cx="4038600" cy="35290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2492375"/>
            <a:ext cx="4038600" cy="35290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6"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7"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A2F5EB89-B988-4BB7-B7A3-03B7C23BA1FD}" type="slidenum">
              <a:rPr lang="en-GB" altLang="en-US"/>
              <a:pPr/>
              <a:t>‹N°›</a:t>
            </a:fld>
            <a:endParaRPr lang="en-GB" altLang="en-US"/>
          </a:p>
        </p:txBody>
      </p:sp>
    </p:spTree>
    <p:extLst>
      <p:ext uri="{BB962C8B-B14F-4D97-AF65-F5344CB8AC3E}">
        <p14:creationId xmlns:p14="http://schemas.microsoft.com/office/powerpoint/2010/main" val="33116999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8"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9"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99472DA8-6005-4CD8-B411-CA4B4D14D220}" type="slidenum">
              <a:rPr lang="en-GB" altLang="en-US"/>
              <a:pPr/>
              <a:t>‹N°›</a:t>
            </a:fld>
            <a:endParaRPr lang="en-GB" altLang="en-US"/>
          </a:p>
        </p:txBody>
      </p:sp>
    </p:spTree>
    <p:extLst>
      <p:ext uri="{BB962C8B-B14F-4D97-AF65-F5344CB8AC3E}">
        <p14:creationId xmlns:p14="http://schemas.microsoft.com/office/powerpoint/2010/main" val="17840958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4"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5"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47058EBD-63E6-455A-B48A-FB25A08A93E6}" type="slidenum">
              <a:rPr lang="en-GB" altLang="en-US"/>
              <a:pPr/>
              <a:t>‹N°›</a:t>
            </a:fld>
            <a:endParaRPr lang="en-GB" altLang="en-US"/>
          </a:p>
        </p:txBody>
      </p:sp>
    </p:spTree>
    <p:extLst>
      <p:ext uri="{BB962C8B-B14F-4D97-AF65-F5344CB8AC3E}">
        <p14:creationId xmlns:p14="http://schemas.microsoft.com/office/powerpoint/2010/main" val="272546893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3"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4"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84DE8267-DCE8-4F6F-901D-D4F2EDB398C7}" type="slidenum">
              <a:rPr lang="en-GB" altLang="en-US"/>
              <a:pPr/>
              <a:t>‹N°›</a:t>
            </a:fld>
            <a:endParaRPr lang="en-GB" altLang="en-US"/>
          </a:p>
        </p:txBody>
      </p:sp>
    </p:spTree>
    <p:extLst>
      <p:ext uri="{BB962C8B-B14F-4D97-AF65-F5344CB8AC3E}">
        <p14:creationId xmlns:p14="http://schemas.microsoft.com/office/powerpoint/2010/main" val="231237510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6"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7"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0B0A73B5-1AFE-4B66-A525-6347D60205DF}" type="slidenum">
              <a:rPr lang="en-GB" altLang="en-US"/>
              <a:pPr/>
              <a:t>‹N°›</a:t>
            </a:fld>
            <a:endParaRPr lang="en-GB" altLang="en-US"/>
          </a:p>
        </p:txBody>
      </p:sp>
    </p:spTree>
    <p:extLst>
      <p:ext uri="{BB962C8B-B14F-4D97-AF65-F5344CB8AC3E}">
        <p14:creationId xmlns:p14="http://schemas.microsoft.com/office/powerpoint/2010/main" val="191745302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endParaRPr lang="en-GB"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7AE4CCC2-1F16-4859-A150-17E348E086FF}"/>
              </a:ext>
            </a:extLst>
          </p:cNvPr>
          <p:cNvSpPr>
            <a:spLocks noGrp="1" noChangeArrowheads="1"/>
          </p:cNvSpPr>
          <p:nvPr>
            <p:ph type="dt" sz="half" idx="10"/>
          </p:nvPr>
        </p:nvSpPr>
        <p:spPr>
          <a:ln/>
        </p:spPr>
        <p:txBody>
          <a:bodyPr/>
          <a:lstStyle>
            <a:lvl1pPr>
              <a:defRPr/>
            </a:lvl1pPr>
          </a:lstStyle>
          <a:p>
            <a:pPr>
              <a:defRPr/>
            </a:pPr>
            <a:endParaRPr lang="en-GB"/>
          </a:p>
        </p:txBody>
      </p:sp>
      <p:sp>
        <p:nvSpPr>
          <p:cNvPr id="6" name="Rectangle 5">
            <a:extLst>
              <a:ext uri="{FF2B5EF4-FFF2-40B4-BE49-F238E27FC236}">
                <a16:creationId xmlns:a16="http://schemas.microsoft.com/office/drawing/2014/main" id="{63FCE53F-F459-4341-9769-0099F4B39A49}"/>
              </a:ext>
            </a:extLst>
          </p:cNvPr>
          <p:cNvSpPr>
            <a:spLocks noGrp="1" noChangeArrowheads="1"/>
          </p:cNvSpPr>
          <p:nvPr>
            <p:ph type="ftr" sz="quarter" idx="11"/>
          </p:nvPr>
        </p:nvSpPr>
        <p:spPr>
          <a:ln/>
        </p:spPr>
        <p:txBody>
          <a:bodyPr/>
          <a:lstStyle>
            <a:lvl1pPr>
              <a:defRPr/>
            </a:lvl1pPr>
          </a:lstStyle>
          <a:p>
            <a:pPr>
              <a:defRPr/>
            </a:pPr>
            <a:endParaRPr lang="en-GB"/>
          </a:p>
        </p:txBody>
      </p:sp>
      <p:sp>
        <p:nvSpPr>
          <p:cNvPr id="7" name="Rectangle 6">
            <a:extLst>
              <a:ext uri="{FF2B5EF4-FFF2-40B4-BE49-F238E27FC236}">
                <a16:creationId xmlns:a16="http://schemas.microsoft.com/office/drawing/2014/main" id="{B58046FE-05C5-4172-926F-4F50121934BC}"/>
              </a:ext>
            </a:extLst>
          </p:cNvPr>
          <p:cNvSpPr>
            <a:spLocks noGrp="1" noChangeArrowheads="1"/>
          </p:cNvSpPr>
          <p:nvPr>
            <p:ph type="sldNum" sz="quarter" idx="12"/>
          </p:nvPr>
        </p:nvSpPr>
        <p:spPr>
          <a:ln/>
        </p:spPr>
        <p:txBody>
          <a:bodyPr/>
          <a:lstStyle>
            <a:lvl1pPr>
              <a:defRPr/>
            </a:lvl1pPr>
          </a:lstStyle>
          <a:p>
            <a:fld id="{370A91B5-BB95-47DB-B863-FE550F2B617D}" type="slidenum">
              <a:rPr lang="en-GB" altLang="en-US"/>
              <a:pPr/>
              <a:t>‹N°›</a:t>
            </a:fld>
            <a:endParaRPr lang="en-GB" altLang="en-US"/>
          </a:p>
        </p:txBody>
      </p:sp>
    </p:spTree>
    <p:extLst>
      <p:ext uri="{BB962C8B-B14F-4D97-AF65-F5344CB8AC3E}">
        <p14:creationId xmlns:p14="http://schemas.microsoft.com/office/powerpoint/2010/main" val="381773724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395288" y="1339850"/>
            <a:ext cx="8229600" cy="936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GB" altLang="en-US"/>
              <a:t>Title</a:t>
            </a:r>
          </a:p>
        </p:txBody>
      </p:sp>
      <p:sp>
        <p:nvSpPr>
          <p:cNvPr id="1027" name="Rectangle 3"/>
          <p:cNvSpPr>
            <a:spLocks noGrp="1" noChangeArrowheads="1"/>
          </p:cNvSpPr>
          <p:nvPr>
            <p:ph type="body" idx="1"/>
          </p:nvPr>
        </p:nvSpPr>
        <p:spPr bwMode="auto">
          <a:xfrm>
            <a:off x="457200" y="2492375"/>
            <a:ext cx="8229600" cy="35290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fr-BE" altLang="en-US"/>
              <a:t>Second level</a:t>
            </a:r>
            <a:endParaRPr lang="en-GB" altLang="en-US"/>
          </a:p>
          <a:p>
            <a:pPr lvl="1"/>
            <a:r>
              <a:rPr lang="en-GB" altLang="en-US"/>
              <a:t>Third level</a:t>
            </a:r>
          </a:p>
          <a:p>
            <a:pPr lvl="2"/>
            <a:r>
              <a:rPr lang="en-GB" altLang="en-US"/>
              <a:t>- Fourth level</a:t>
            </a:r>
          </a:p>
        </p:txBody>
      </p:sp>
      <p:sp>
        <p:nvSpPr>
          <p:cNvPr id="1028" name="Rectangle 4">
            <a:extLst>
              <a:ext uri="{FF2B5EF4-FFF2-40B4-BE49-F238E27FC236}">
                <a16:creationId xmlns:a16="http://schemas.microsoft.com/office/drawing/2014/main" id="{7AE4CCC2-1F16-4859-A150-17E348E086FF}"/>
              </a:ext>
            </a:extLst>
          </p:cNvPr>
          <p:cNvSpPr>
            <a:spLocks noGrp="1" noChangeArrowheads="1"/>
          </p:cNvSpPr>
          <p:nvPr>
            <p:ph type="dt" sz="half" idx="2"/>
          </p:nvPr>
        </p:nvSpPr>
        <p:spPr bwMode="auto">
          <a:xfrm>
            <a:off x="457200" y="6245225"/>
            <a:ext cx="2133600" cy="47625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eaLnBrk="1" hangingPunct="1">
              <a:defRPr sz="1400">
                <a:solidFill>
                  <a:schemeClr val="tx1"/>
                </a:solidFill>
                <a:latin typeface="Arial" charset="0"/>
                <a:ea typeface="+mn-ea"/>
                <a:cs typeface="+mn-cs"/>
              </a:defRPr>
            </a:lvl1pPr>
          </a:lstStyle>
          <a:p>
            <a:pPr>
              <a:defRPr/>
            </a:pPr>
            <a:endParaRPr lang="en-GB"/>
          </a:p>
        </p:txBody>
      </p:sp>
      <p:sp>
        <p:nvSpPr>
          <p:cNvPr id="1029" name="Rectangle 5">
            <a:extLst>
              <a:ext uri="{FF2B5EF4-FFF2-40B4-BE49-F238E27FC236}">
                <a16:creationId xmlns:a16="http://schemas.microsoft.com/office/drawing/2014/main" id="{63FCE53F-F459-4341-9769-0099F4B39A49}"/>
              </a:ext>
            </a:extLst>
          </p:cNvPr>
          <p:cNvSpPr>
            <a:spLocks noGrp="1" noChangeArrowheads="1"/>
          </p:cNvSpPr>
          <p:nvPr>
            <p:ph type="ftr" sz="quarter" idx="3"/>
          </p:nvPr>
        </p:nvSpPr>
        <p:spPr bwMode="auto">
          <a:xfrm>
            <a:off x="3124200" y="6245225"/>
            <a:ext cx="2895600" cy="47625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lgn="ctr" eaLnBrk="1" hangingPunct="1">
              <a:defRPr sz="1400">
                <a:solidFill>
                  <a:schemeClr val="tx1"/>
                </a:solidFill>
                <a:latin typeface="Arial" charset="0"/>
                <a:ea typeface="+mn-ea"/>
                <a:cs typeface="+mn-cs"/>
              </a:defRPr>
            </a:lvl1pPr>
          </a:lstStyle>
          <a:p>
            <a:pPr>
              <a:defRPr/>
            </a:pPr>
            <a:endParaRPr lang="en-GB"/>
          </a:p>
        </p:txBody>
      </p:sp>
      <p:sp>
        <p:nvSpPr>
          <p:cNvPr id="1030" name="Rectangle 6">
            <a:extLst>
              <a:ext uri="{FF2B5EF4-FFF2-40B4-BE49-F238E27FC236}">
                <a16:creationId xmlns:a16="http://schemas.microsoft.com/office/drawing/2014/main" id="{B58046FE-05C5-4172-926F-4F50121934BC}"/>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p:spPr>
        <p:txBody>
          <a:bodyPr vert="horz" wrap="square" lIns="91440" tIns="45720" rIns="91440" bIns="45720" numCol="1" anchor="t" anchorCtr="0" compatLnSpc="1">
            <a:prstTxWarp prst="textNoShape">
              <a:avLst/>
            </a:prstTxWarp>
          </a:bodyPr>
          <a:lstStyle>
            <a:lvl1pPr algn="r" eaLnBrk="1" hangingPunct="1">
              <a:defRPr sz="1400">
                <a:solidFill>
                  <a:schemeClr val="tx1"/>
                </a:solidFill>
                <a:latin typeface="Arial" charset="0"/>
              </a:defRPr>
            </a:lvl1pPr>
          </a:lstStyle>
          <a:p>
            <a:fld id="{3C5A6A17-43D3-4196-87E8-FF5A3BA60693}" type="slidenum">
              <a:rPr lang="en-GB" altLang="en-US"/>
              <a:pPr/>
              <a:t>‹N°›</a:t>
            </a:fld>
            <a:endParaRPr lang="en-GB" altLang="en-US"/>
          </a:p>
        </p:txBody>
      </p:sp>
      <p:sp>
        <p:nvSpPr>
          <p:cNvPr id="15" name="Rectangle 14">
            <a:extLst>
              <a:ext uri="{FF2B5EF4-FFF2-40B4-BE49-F238E27FC236}">
                <a16:creationId xmlns:a16="http://schemas.microsoft.com/office/drawing/2014/main" id="{06FFE93F-DBE6-48A7-A00B-485CCA91C692}"/>
              </a:ext>
            </a:extLst>
          </p:cNvPr>
          <p:cNvSpPr/>
          <p:nvPr/>
        </p:nvSpPr>
        <p:spPr>
          <a:xfrm>
            <a:off x="0" y="0"/>
            <a:ext cx="9144000" cy="957263"/>
          </a:xfrm>
          <a:prstGeom prst="rect">
            <a:avLst/>
          </a:prstGeom>
          <a:solidFill>
            <a:srgbClr val="0F5494"/>
          </a:solidFill>
          <a:ln>
            <a:solidFill>
              <a:srgbClr val="0F5494"/>
            </a:solidFill>
          </a:ln>
          <a:effectLst/>
        </p:spPr>
        <p:style>
          <a:lnRef idx="1">
            <a:schemeClr val="accent1"/>
          </a:lnRef>
          <a:fillRef idx="3">
            <a:schemeClr val="accent1"/>
          </a:fillRef>
          <a:effectRef idx="2">
            <a:schemeClr val="accent1"/>
          </a:effectRef>
          <a:fontRef idx="minor">
            <a:schemeClr val="lt1"/>
          </a:fontRef>
        </p:style>
        <p:txBody>
          <a:bodyPr anchor="ctr"/>
          <a:lstStyle/>
          <a:p>
            <a:pPr algn="ctr" defTabSz="457200" eaLnBrk="1" fontAlgn="auto" hangingPunct="1">
              <a:spcBef>
                <a:spcPts val="0"/>
              </a:spcBef>
              <a:spcAft>
                <a:spcPts val="0"/>
              </a:spcAft>
              <a:defRPr/>
            </a:pPr>
            <a:endParaRPr lang="en-US" sz="1800"/>
          </a:p>
        </p:txBody>
      </p:sp>
      <p:sp>
        <p:nvSpPr>
          <p:cNvPr id="7" name="Rectangle 6">
            <a:extLst>
              <a:ext uri="{FF2B5EF4-FFF2-40B4-BE49-F238E27FC236}">
                <a16:creationId xmlns:a16="http://schemas.microsoft.com/office/drawing/2014/main" id="{B72B3AF7-F649-4FB9-8F2C-572E3B96DF85}"/>
              </a:ext>
            </a:extLst>
          </p:cNvPr>
          <p:cNvSpPr>
            <a:spLocks noChangeArrowheads="1"/>
          </p:cNvSpPr>
          <p:nvPr/>
        </p:nvSpPr>
        <p:spPr bwMode="auto">
          <a:xfrm>
            <a:off x="4262438" y="6659563"/>
            <a:ext cx="611187" cy="198437"/>
          </a:xfrm>
          <a:prstGeom prst="rect">
            <a:avLst/>
          </a:prstGeom>
          <a:solidFill>
            <a:srgbClr val="133176"/>
          </a:solidFill>
          <a:ln w="9525">
            <a:solidFill>
              <a:srgbClr val="133176"/>
            </a:solidFill>
            <a:miter lim="800000"/>
            <a:headEnd/>
            <a:tailEnd/>
          </a:ln>
          <a:effectLst>
            <a:outerShdw blurRad="40000" dist="23000" dir="5400000" rotWithShape="0">
              <a:srgbClr val="808080">
                <a:alpha val="34998"/>
              </a:srgbClr>
            </a:outerShdw>
          </a:effectLst>
        </p:spPr>
        <p:txBody>
          <a:bodyPr anchor="ctr"/>
          <a:lstStyle/>
          <a:p>
            <a:pPr algn="ctr" defTabSz="457200" eaLnBrk="1" fontAlgn="auto" hangingPunct="1">
              <a:spcBef>
                <a:spcPts val="0"/>
              </a:spcBef>
              <a:spcAft>
                <a:spcPts val="0"/>
              </a:spcAft>
              <a:defRPr/>
            </a:pPr>
            <a:endParaRPr lang="en-US" sz="1800">
              <a:solidFill>
                <a:schemeClr val="lt1"/>
              </a:solidFill>
              <a:latin typeface="+mn-lt"/>
              <a:ea typeface="+mn-ea"/>
            </a:endParaRPr>
          </a:p>
        </p:txBody>
      </p:sp>
      <p:pic>
        <p:nvPicPr>
          <p:cNvPr id="1033" name="Picture 17" descr="LOGO CE_Vertical_EN_NEG_quadri_HR"/>
          <p:cNvPicPr>
            <a:picLocks noChangeAspect="1" noChangeArrowheads="1"/>
          </p:cNvPicPr>
          <p:nvPr/>
        </p:nvPicPr>
        <p:blipFill>
          <a:blip r:embed="rId13">
            <a:extLst>
              <a:ext uri="{28A0092B-C50C-407E-A947-70E740481C1C}">
                <a14:useLocalDpi xmlns:a14="http://schemas.microsoft.com/office/drawing/2010/main" val="0"/>
              </a:ext>
            </a:extLst>
          </a:blip>
          <a:srcRect/>
          <a:stretch>
            <a:fillRect/>
          </a:stretch>
        </p:blipFill>
        <p:spPr bwMode="auto">
          <a:xfrm>
            <a:off x="3957638" y="258763"/>
            <a:ext cx="1436687" cy="10048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 bg1="lt1" tx1="dk1" bg2="lt2" tx2="dk2" accent1="accent1" accent2="accent2" accent3="accent3" accent4="accent4" accent5="accent5" accent6="accent6" hlink="hlink" folHlink="folHlink"/>
  <p:sldLayoutIdLst>
    <p:sldLayoutId id="2147484426" r:id="rId1"/>
    <p:sldLayoutId id="2147484416" r:id="rId2"/>
    <p:sldLayoutId id="2147484417" r:id="rId3"/>
    <p:sldLayoutId id="2147484418" r:id="rId4"/>
    <p:sldLayoutId id="2147484419" r:id="rId5"/>
    <p:sldLayoutId id="2147484420" r:id="rId6"/>
    <p:sldLayoutId id="2147484421" r:id="rId7"/>
    <p:sldLayoutId id="2147484422" r:id="rId8"/>
    <p:sldLayoutId id="2147484423" r:id="rId9"/>
    <p:sldLayoutId id="2147484424" r:id="rId10"/>
    <p:sldLayoutId id="2147484425" r:id="rId11"/>
  </p:sldLayoutIdLst>
  <p:txStyles>
    <p:titleStyle>
      <a:lvl1pPr marL="358775" indent="-358775" algn="l" rtl="0" eaLnBrk="0" fontAlgn="base" hangingPunct="0">
        <a:spcBef>
          <a:spcPct val="0"/>
        </a:spcBef>
        <a:spcAft>
          <a:spcPct val="0"/>
        </a:spcAft>
        <a:defRPr sz="3000" b="1">
          <a:solidFill>
            <a:srgbClr val="0F5494"/>
          </a:solidFill>
          <a:latin typeface="+mj-lt"/>
          <a:ea typeface="ＭＳ Ｐゴシック" charset="-128"/>
          <a:cs typeface="ＭＳ Ｐゴシック" charset="-128"/>
        </a:defRPr>
      </a:lvl1pPr>
      <a:lvl2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2pPr>
      <a:lvl3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3pPr>
      <a:lvl4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4pPr>
      <a:lvl5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5pPr>
      <a:lvl6pPr marL="815975" algn="l" rtl="0" eaLnBrk="1" fontAlgn="base" hangingPunct="1">
        <a:spcBef>
          <a:spcPct val="0"/>
        </a:spcBef>
        <a:spcAft>
          <a:spcPct val="0"/>
        </a:spcAft>
        <a:defRPr sz="3000" b="1">
          <a:solidFill>
            <a:srgbClr val="0F5494"/>
          </a:solidFill>
          <a:latin typeface="Verdana" pitchFamily="34" charset="0"/>
        </a:defRPr>
      </a:lvl6pPr>
      <a:lvl7pPr marL="1273175" algn="l" rtl="0" eaLnBrk="1" fontAlgn="base" hangingPunct="1">
        <a:spcBef>
          <a:spcPct val="0"/>
        </a:spcBef>
        <a:spcAft>
          <a:spcPct val="0"/>
        </a:spcAft>
        <a:defRPr sz="3000" b="1">
          <a:solidFill>
            <a:srgbClr val="0F5494"/>
          </a:solidFill>
          <a:latin typeface="Verdana" pitchFamily="34" charset="0"/>
        </a:defRPr>
      </a:lvl7pPr>
      <a:lvl8pPr marL="1730375" algn="l" rtl="0" eaLnBrk="1" fontAlgn="base" hangingPunct="1">
        <a:spcBef>
          <a:spcPct val="0"/>
        </a:spcBef>
        <a:spcAft>
          <a:spcPct val="0"/>
        </a:spcAft>
        <a:defRPr sz="3000" b="1">
          <a:solidFill>
            <a:srgbClr val="0F5494"/>
          </a:solidFill>
          <a:latin typeface="Verdana" pitchFamily="34" charset="0"/>
        </a:defRPr>
      </a:lvl8pPr>
      <a:lvl9pPr marL="2187575" algn="l" rtl="0" eaLnBrk="1" fontAlgn="base" hangingPunct="1">
        <a:spcBef>
          <a:spcPct val="0"/>
        </a:spcBef>
        <a:spcAft>
          <a:spcPct val="0"/>
        </a:spcAft>
        <a:defRPr sz="3000" b="1">
          <a:solidFill>
            <a:srgbClr val="0F5494"/>
          </a:solidFill>
          <a:latin typeface="Verdana" pitchFamily="34" charset="0"/>
        </a:defRPr>
      </a:lvl9pPr>
    </p:titleStyle>
    <p:bodyStyle>
      <a:lvl1pPr marL="342900" indent="-342900" algn="l" rtl="0" eaLnBrk="0" fontAlgn="base" hangingPunct="0">
        <a:spcBef>
          <a:spcPct val="20000"/>
        </a:spcBef>
        <a:spcAft>
          <a:spcPct val="0"/>
        </a:spcAft>
        <a:buClr>
          <a:schemeClr val="bg1"/>
        </a:buClr>
        <a:buChar char="•"/>
        <a:defRPr sz="2400" i="1">
          <a:solidFill>
            <a:srgbClr val="0F5494"/>
          </a:solidFill>
          <a:latin typeface="+mn-lt"/>
          <a:ea typeface="ＭＳ Ｐゴシック" charset="-128"/>
          <a:cs typeface="ＭＳ Ｐゴシック" charset="-128"/>
        </a:defRPr>
      </a:lvl1pPr>
      <a:lvl2pPr marL="742950" indent="-285750" algn="l" rtl="0" eaLnBrk="0" fontAlgn="base" hangingPunct="0">
        <a:spcBef>
          <a:spcPct val="20000"/>
        </a:spcBef>
        <a:spcAft>
          <a:spcPct val="0"/>
        </a:spcAft>
        <a:buClr>
          <a:srgbClr val="009FBA"/>
        </a:buClr>
        <a:buChar char="•"/>
        <a:defRPr sz="2000" b="1">
          <a:solidFill>
            <a:srgbClr val="0F5494"/>
          </a:solidFill>
          <a:latin typeface="+mn-lt"/>
          <a:ea typeface="ＭＳ Ｐゴシック" charset="-128"/>
        </a:defRPr>
      </a:lvl2pPr>
      <a:lvl3pPr marL="1143000" indent="-228600" algn="l" rtl="0" eaLnBrk="0" fontAlgn="base" hangingPunct="0">
        <a:spcBef>
          <a:spcPct val="20000"/>
        </a:spcBef>
        <a:spcAft>
          <a:spcPct val="0"/>
        </a:spcAft>
        <a:defRPr sz="1400">
          <a:solidFill>
            <a:srgbClr val="0F5494"/>
          </a:solidFill>
          <a:latin typeface="+mn-lt"/>
          <a:ea typeface="ＭＳ Ｐゴシック" charset="-128"/>
        </a:defRPr>
      </a:lvl3pPr>
      <a:lvl4pPr marL="1600200" indent="-228600" algn="l" rtl="0" eaLnBrk="0" fontAlgn="base" hangingPunct="0">
        <a:spcBef>
          <a:spcPct val="20000"/>
        </a:spcBef>
        <a:spcAft>
          <a:spcPct val="0"/>
        </a:spcAft>
        <a:buChar char="–"/>
        <a:defRPr sz="2000">
          <a:solidFill>
            <a:schemeClr val="tx1"/>
          </a:solidFill>
          <a:latin typeface="Arial" charset="0"/>
          <a:ea typeface="ＭＳ Ｐゴシック" charset="-128"/>
        </a:defRPr>
      </a:lvl4pPr>
      <a:lvl5pPr marL="2057400" indent="-228600" algn="l" rtl="0" eaLnBrk="0" fontAlgn="base" hangingPunct="0">
        <a:spcBef>
          <a:spcPct val="20000"/>
        </a:spcBef>
        <a:spcAft>
          <a:spcPct val="0"/>
        </a:spcAft>
        <a:buChar char="»"/>
        <a:defRPr sz="2000">
          <a:solidFill>
            <a:schemeClr val="tx1"/>
          </a:solidFill>
          <a:latin typeface="Arial" charset="0"/>
          <a:ea typeface="ＭＳ Ｐゴシック" charset="-128"/>
        </a:defRPr>
      </a:lvl5pPr>
      <a:lvl6pPr marL="2514600" indent="-228600" algn="l" rtl="0" eaLnBrk="1" fontAlgn="base" hangingPunct="1">
        <a:spcBef>
          <a:spcPct val="20000"/>
        </a:spcBef>
        <a:spcAft>
          <a:spcPct val="0"/>
        </a:spcAft>
        <a:buChar char="»"/>
        <a:defRPr sz="2000">
          <a:solidFill>
            <a:schemeClr val="tx1"/>
          </a:solidFill>
          <a:latin typeface="Arial" charset="0"/>
        </a:defRPr>
      </a:lvl6pPr>
      <a:lvl7pPr marL="2971800" indent="-228600" algn="l" rtl="0" eaLnBrk="1" fontAlgn="base" hangingPunct="1">
        <a:spcBef>
          <a:spcPct val="20000"/>
        </a:spcBef>
        <a:spcAft>
          <a:spcPct val="0"/>
        </a:spcAft>
        <a:buChar char="»"/>
        <a:defRPr sz="2000">
          <a:solidFill>
            <a:schemeClr val="tx1"/>
          </a:solidFill>
          <a:latin typeface="Arial" charset="0"/>
        </a:defRPr>
      </a:lvl7pPr>
      <a:lvl8pPr marL="3429000" indent="-228600" algn="l" rtl="0" eaLnBrk="1" fontAlgn="base" hangingPunct="1">
        <a:spcBef>
          <a:spcPct val="20000"/>
        </a:spcBef>
        <a:spcAft>
          <a:spcPct val="0"/>
        </a:spcAft>
        <a:buChar char="»"/>
        <a:defRPr sz="2000">
          <a:solidFill>
            <a:schemeClr val="tx1"/>
          </a:solidFill>
          <a:latin typeface="Arial" charset="0"/>
        </a:defRPr>
      </a:lvl8pPr>
      <a:lvl9pPr marL="3886200" indent="-228600" algn="l" rtl="0" eaLnBrk="1" fontAlgn="base" hangingPunct="1">
        <a:spcBef>
          <a:spcPct val="20000"/>
        </a:spcBef>
        <a:spcAft>
          <a:spcPct val="0"/>
        </a:spcAft>
        <a:buChar char="»"/>
        <a:defRPr sz="2000">
          <a:solidFill>
            <a:schemeClr val="tx1"/>
          </a:solidFill>
          <a:latin typeface="Arial"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Data" Target="../diagrams/data2.xml"/><Relationship Id="rId7" Type="http://schemas.microsoft.com/office/2007/relationships/diagramDrawing" Target="../diagrams/drawing2.xml"/><Relationship Id="rId2" Type="http://schemas.openxmlformats.org/officeDocument/2006/relationships/notesSlide" Target="../notesSlides/notesSlide8.xml"/><Relationship Id="rId1" Type="http://schemas.openxmlformats.org/officeDocument/2006/relationships/slideLayout" Target="../slideLayouts/slideLayout2.xml"/><Relationship Id="rId6" Type="http://schemas.openxmlformats.org/officeDocument/2006/relationships/diagramColors" Target="../diagrams/colors2.xml"/><Relationship Id="rId5" Type="http://schemas.openxmlformats.org/officeDocument/2006/relationships/diagramQuickStyle" Target="../diagrams/quickStyle2.xml"/><Relationship Id="rId4" Type="http://schemas.openxmlformats.org/officeDocument/2006/relationships/diagramLayout" Target="../diagrams/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8" Type="http://schemas.openxmlformats.org/officeDocument/2006/relationships/hyperlink" Target="http://ec.europa.eu/smart-regulation/better_regulation/key_docs_en.htm" TargetMode="External"/><Relationship Id="rId3" Type="http://schemas.openxmlformats.org/officeDocument/2006/relationships/hyperlink" Target="http://www.sigmaweb.org/publications/principles-public-administration.htm" TargetMode="External"/><Relationship Id="rId7" Type="http://schemas.openxmlformats.org/officeDocument/2006/relationships/hyperlink" Target="https://ec.europa.eu/neighbourhood-enlargement/tenders/twinning_en" TargetMode="External"/><Relationship Id="rId2" Type="http://schemas.openxmlformats.org/officeDocument/2006/relationships/notesSlide" Target="../notesSlides/notesSlide17.xml"/><Relationship Id="rId1" Type="http://schemas.openxmlformats.org/officeDocument/2006/relationships/slideLayout" Target="../slideLayouts/slideLayout2.xml"/><Relationship Id="rId6" Type="http://schemas.openxmlformats.org/officeDocument/2006/relationships/hyperlink" Target="https://ec.europa.eu/europeaid/budget-support-guidelines-2017_en" TargetMode="External"/><Relationship Id="rId5" Type="http://schemas.openxmlformats.org/officeDocument/2006/relationships/hyperlink" Target="http://www.rcc.int/docs/402/western-balkans-recommendation-on-public-participation" TargetMode="External"/><Relationship Id="rId10" Type="http://schemas.openxmlformats.org/officeDocument/2006/relationships/hyperlink" Target="http://eur-lex.europa.eu/legal-content/EN/TXT/?uri=CELEX:32016Q0512(01)" TargetMode="External"/><Relationship Id="rId4" Type="http://schemas.openxmlformats.org/officeDocument/2006/relationships/hyperlink" Target="http://www.sigmaweb.org/publications/public-governance-monitoring-reports.htm" TargetMode="External"/><Relationship Id="rId9" Type="http://schemas.openxmlformats.org/officeDocument/2006/relationships/hyperlink" Target="http://ec.europa.eu/smart-regulation/guidelines/toc_guide_en.htm" TargetMode="External"/></Relationships>
</file>

<file path=ppt/slides/_rels/slide21.xml.rels><?xml version="1.0" encoding="UTF-8" standalone="yes"?>
<Relationships xmlns="http://schemas.openxmlformats.org/package/2006/relationships"><Relationship Id="rId3" Type="http://schemas.openxmlformats.org/officeDocument/2006/relationships/hyperlink" Target="mailto:NEAR-PAR@ec.europa.eu" TargetMode="External"/><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ec.europa.eu/neighbourhood-enlargement/tenders/twinning_sl"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7.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5"/>
          <p:cNvSpPr>
            <a:spLocks noGrp="1" noChangeArrowheads="1"/>
          </p:cNvSpPr>
          <p:nvPr>
            <p:ph type="ctrTitle"/>
          </p:nvPr>
        </p:nvSpPr>
        <p:spPr>
          <a:xfrm>
            <a:off x="539552" y="1700808"/>
            <a:ext cx="8352928" cy="3672408"/>
          </a:xfrm>
        </p:spPr>
        <p:txBody>
          <a:bodyPr/>
          <a:lstStyle/>
          <a:p>
            <a:pPr indent="0" algn="ctr" eaLnBrk="1" hangingPunct="1"/>
            <a:br>
              <a:rPr lang="en-GB" altLang="en-US" sz="3000" dirty="0"/>
            </a:br>
            <a:r>
              <a:rPr lang="en-GB" altLang="en-US" sz="3400" dirty="0"/>
              <a:t>How can institution-building/twinning contribute to better public governance?</a:t>
            </a:r>
            <a:br>
              <a:rPr lang="en-GB" altLang="en-US" sz="3000" dirty="0"/>
            </a:br>
            <a:br>
              <a:rPr lang="en-GB" altLang="en-US" sz="800" dirty="0"/>
            </a:br>
            <a:br>
              <a:rPr lang="en-GB" altLang="en-US" sz="800" dirty="0"/>
            </a:br>
            <a:br>
              <a:rPr lang="en-GB" altLang="en-US" sz="800" dirty="0"/>
            </a:br>
            <a:br>
              <a:rPr lang="en-GB" altLang="en-US" sz="800" dirty="0"/>
            </a:br>
            <a:br>
              <a:rPr lang="en-GB" altLang="en-US" sz="800" dirty="0"/>
            </a:br>
            <a:br>
              <a:rPr lang="en-GB" altLang="en-US" sz="800" dirty="0"/>
            </a:br>
            <a:br>
              <a:rPr lang="en-GB" altLang="en-US" sz="800" dirty="0"/>
            </a:br>
            <a:r>
              <a:rPr lang="en-GB" altLang="en-US" sz="1800" dirty="0"/>
              <a:t>DG NEAR training for new RTAs</a:t>
            </a:r>
            <a:br>
              <a:rPr lang="en-GB" altLang="en-US" sz="2000" dirty="0"/>
            </a:br>
            <a:br>
              <a:rPr lang="en-GB" altLang="en-US" sz="1000" dirty="0"/>
            </a:br>
            <a:r>
              <a:rPr lang="en-GB" altLang="en-US" sz="1800" dirty="0"/>
              <a:t>01 December 2017</a:t>
            </a:r>
            <a:br>
              <a:rPr lang="en-GB" altLang="en-US" sz="1800" dirty="0"/>
            </a:br>
            <a:endParaRPr lang="en-GB" altLang="en-US" sz="1800" dirty="0"/>
          </a:p>
        </p:txBody>
      </p:sp>
      <p:sp>
        <p:nvSpPr>
          <p:cNvPr id="3075" name="Rectangle 6"/>
          <p:cNvSpPr>
            <a:spLocks noGrp="1" noChangeArrowheads="1"/>
          </p:cNvSpPr>
          <p:nvPr>
            <p:ph type="subTitle" idx="1"/>
          </p:nvPr>
        </p:nvSpPr>
        <p:spPr>
          <a:xfrm>
            <a:off x="899592" y="5445224"/>
            <a:ext cx="7848872" cy="576064"/>
          </a:xfrm>
        </p:spPr>
        <p:txBody>
          <a:bodyPr/>
          <a:lstStyle/>
          <a:p>
            <a:pPr algn="ctr">
              <a:buClr>
                <a:srgbClr val="0F5494"/>
              </a:buClr>
              <a:buSzPct val="120000"/>
            </a:pPr>
            <a:endParaRPr lang="en-GB" altLang="en-US" sz="1200" dirty="0"/>
          </a:p>
          <a:p>
            <a:pPr algn="ctr">
              <a:buClr>
                <a:srgbClr val="0F5494"/>
              </a:buClr>
              <a:buSzPct val="120000"/>
            </a:pPr>
            <a:r>
              <a:rPr lang="en-GB" altLang="en-US" sz="1200" dirty="0"/>
              <a:t>Ms Ritva </a:t>
            </a:r>
            <a:r>
              <a:rPr lang="en-GB" altLang="en-US" sz="1200" dirty="0" err="1"/>
              <a:t>Heikkinen</a:t>
            </a:r>
            <a:endParaRPr lang="en-GB" altLang="en-US" sz="1200" dirty="0"/>
          </a:p>
          <a:p>
            <a:pPr algn="ctr">
              <a:buClr>
                <a:srgbClr val="0F5494"/>
              </a:buClr>
              <a:buSzPct val="120000"/>
            </a:pPr>
            <a:endParaRPr lang="en-GB" altLang="en-US" sz="800" i="1" dirty="0"/>
          </a:p>
          <a:p>
            <a:pPr algn="ctr">
              <a:buClr>
                <a:srgbClr val="0F5494"/>
              </a:buClr>
              <a:buSzPct val="120000"/>
            </a:pPr>
            <a:r>
              <a:rPr lang="en-GB" altLang="en-US" sz="1200" i="1" dirty="0"/>
              <a:t>Centre of Thematic Expertise on PAR</a:t>
            </a:r>
          </a:p>
          <a:p>
            <a:pPr algn="ctr">
              <a:buClr>
                <a:srgbClr val="0F5494"/>
              </a:buClr>
              <a:buSzPct val="120000"/>
            </a:pPr>
            <a:r>
              <a:rPr lang="en-GB" altLang="en-US" sz="1200" i="1" dirty="0"/>
              <a:t>DG NEAR, Unit A3</a:t>
            </a:r>
            <a:endParaRPr lang="de-DE" altLang="en-US" sz="1200" dirty="0"/>
          </a:p>
        </p:txBody>
      </p:sp>
    </p:spTree>
    <p:extLst>
      <p:ext uri="{BB962C8B-B14F-4D97-AF65-F5344CB8AC3E}">
        <p14:creationId xmlns:p14="http://schemas.microsoft.com/office/powerpoint/2010/main" val="350774271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noChangeArrowheads="1"/>
          </p:cNvSpPr>
          <p:nvPr>
            <p:ph type="title"/>
          </p:nvPr>
        </p:nvSpPr>
        <p:spPr>
          <a:xfrm>
            <a:off x="0" y="152400"/>
            <a:ext cx="8451850" cy="609600"/>
          </a:xfrm>
        </p:spPr>
        <p:txBody>
          <a:bodyPr/>
          <a:lstStyle/>
          <a:p>
            <a:pPr marL="0" indent="0"/>
            <a:r>
              <a:rPr lang="en-US" altLang="en-US" sz="2400" dirty="0">
                <a:solidFill>
                  <a:schemeClr val="bg1"/>
                </a:solidFill>
              </a:rPr>
              <a:t>New PAR approach – I</a:t>
            </a:r>
            <a:br>
              <a:rPr lang="en-US" altLang="en-US" sz="2400" dirty="0">
                <a:solidFill>
                  <a:schemeClr val="bg1"/>
                </a:solidFill>
              </a:rPr>
            </a:br>
            <a:r>
              <a:rPr lang="en-US" altLang="en-US" sz="2400" dirty="0">
                <a:solidFill>
                  <a:schemeClr val="bg1"/>
                </a:solidFill>
              </a:rPr>
              <a:t>Key issues affecting all sectors </a:t>
            </a:r>
            <a:endParaRPr lang="en-US" altLang="en-US" dirty="0">
              <a:solidFill>
                <a:schemeClr val="bg1"/>
              </a:solidFill>
            </a:endParaRPr>
          </a:p>
        </p:txBody>
      </p:sp>
      <p:graphicFrame>
        <p:nvGraphicFramePr>
          <p:cNvPr id="8" name="Content Placeholder 7">
            <a:extLst>
              <a:ext uri="{FF2B5EF4-FFF2-40B4-BE49-F238E27FC236}">
                <a16:creationId xmlns:a16="http://schemas.microsoft.com/office/drawing/2014/main" id="{3F70EFB8-058E-4267-953A-244909520526}"/>
              </a:ext>
            </a:extLst>
          </p:cNvPr>
          <p:cNvGraphicFramePr>
            <a:graphicFrameLocks noGrp="1"/>
          </p:cNvGraphicFramePr>
          <p:nvPr>
            <p:ph idx="1"/>
            <p:extLst>
              <p:ext uri="{D42A27DB-BD31-4B8C-83A1-F6EECF244321}">
                <p14:modId xmlns:p14="http://schemas.microsoft.com/office/powerpoint/2010/main" val="1338507298"/>
              </p:ext>
            </p:extLst>
          </p:nvPr>
        </p:nvGraphicFramePr>
        <p:xfrm>
          <a:off x="152400" y="1124744"/>
          <a:ext cx="8740080" cy="5504656"/>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9" name="Rectangle 2">
            <a:extLst>
              <a:ext uri="{FF2B5EF4-FFF2-40B4-BE49-F238E27FC236}">
                <a16:creationId xmlns:a16="http://schemas.microsoft.com/office/drawing/2014/main" id="{DF05DA78-E0DF-40F0-9EBD-C21036AA67EA}"/>
              </a:ext>
            </a:extLst>
          </p:cNvPr>
          <p:cNvSpPr>
            <a:spLocks noChangeArrowheads="1"/>
          </p:cNvSpPr>
          <p:nvPr/>
        </p:nvSpPr>
        <p:spPr bwMode="auto">
          <a:xfrm>
            <a:off x="539552" y="1191789"/>
            <a:ext cx="3096022" cy="1200329"/>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marL="171450" lvl="0" indent="-171450">
              <a:buFont typeface="Arial" panose="020B0604020202020204" pitchFamily="34" charset="0"/>
              <a:buChar char="•"/>
            </a:pPr>
            <a:r>
              <a:rPr lang="en-US" dirty="0"/>
              <a:t>Merit-based recruitment, promotion, dismissals</a:t>
            </a:r>
          </a:p>
          <a:p>
            <a:pPr marL="171450" lvl="0" indent="-171450">
              <a:buFont typeface="Arial" panose="020B0604020202020204" pitchFamily="34" charset="0"/>
              <a:buChar char="•"/>
            </a:pPr>
            <a:r>
              <a:rPr lang="en-US" dirty="0"/>
              <a:t>Management of human resources</a:t>
            </a:r>
          </a:p>
          <a:p>
            <a:pPr marL="171450" lvl="0" indent="-171450">
              <a:buFont typeface="Arial" panose="020B0604020202020204" pitchFamily="34" charset="0"/>
              <a:buChar char="•"/>
            </a:pPr>
            <a:r>
              <a:rPr lang="en-US" dirty="0"/>
              <a:t>Remuneration system</a:t>
            </a:r>
          </a:p>
          <a:p>
            <a:pPr marL="171450" lvl="0" indent="-171450">
              <a:buFont typeface="Arial" panose="020B0604020202020204" pitchFamily="34" charset="0"/>
              <a:buChar char="•"/>
            </a:pPr>
            <a:r>
              <a:rPr lang="en-US" dirty="0"/>
              <a:t>Professional development</a:t>
            </a:r>
          </a:p>
          <a:p>
            <a:pPr marL="171450" lvl="0" indent="-171450">
              <a:buFont typeface="Arial" panose="020B0604020202020204" pitchFamily="34" charset="0"/>
              <a:buChar char="•"/>
            </a:pPr>
            <a:r>
              <a:rPr lang="en-US" dirty="0"/>
              <a:t>Integrity and ethics</a:t>
            </a:r>
          </a:p>
        </p:txBody>
      </p:sp>
      <p:sp>
        <p:nvSpPr>
          <p:cNvPr id="8197" name="Oval 9"/>
          <p:cNvSpPr>
            <a:spLocks noChangeArrowheads="1"/>
          </p:cNvSpPr>
          <p:nvPr/>
        </p:nvSpPr>
        <p:spPr bwMode="auto">
          <a:xfrm>
            <a:off x="4572000" y="3357563"/>
            <a:ext cx="144463" cy="1511300"/>
          </a:xfrm>
          <a:prstGeom prst="ellipse">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anchor="ctr"/>
          <a:lstStyle>
            <a:lvl1pPr marL="3175">
              <a:spcBef>
                <a:spcPct val="20000"/>
              </a:spcBef>
              <a:buClr>
                <a:schemeClr val="bg1"/>
              </a:buClr>
              <a:buChar char="•"/>
              <a:defRPr sz="2400" i="1">
                <a:solidFill>
                  <a:srgbClr val="0F5494"/>
                </a:solidFill>
                <a:latin typeface="Verdana" charset="0"/>
                <a:ea typeface="ＭＳ Ｐゴシック" charset="-128"/>
              </a:defRPr>
            </a:lvl1pPr>
            <a:lvl2pPr marL="742950" indent="-285750">
              <a:spcBef>
                <a:spcPct val="20000"/>
              </a:spcBef>
              <a:buClr>
                <a:srgbClr val="009FBA"/>
              </a:buClr>
              <a:buChar char="•"/>
              <a:defRPr sz="2000" b="1">
                <a:solidFill>
                  <a:srgbClr val="0F5494"/>
                </a:solidFill>
                <a:latin typeface="Verdana" charset="0"/>
                <a:ea typeface="ＭＳ Ｐゴシック" charset="-128"/>
              </a:defRPr>
            </a:lvl2pPr>
            <a:lvl3pPr marL="1143000" indent="-228600">
              <a:spcBef>
                <a:spcPct val="20000"/>
              </a:spcBef>
              <a:defRPr sz="1400">
                <a:solidFill>
                  <a:srgbClr val="0F5494"/>
                </a:solidFill>
                <a:latin typeface="Verdana" charset="0"/>
                <a:ea typeface="ＭＳ Ｐゴシック" charset="-128"/>
              </a:defRPr>
            </a:lvl3pPr>
            <a:lvl4pPr marL="1600200" indent="-228600">
              <a:spcBef>
                <a:spcPct val="20000"/>
              </a:spcBef>
              <a:buChar char="–"/>
              <a:defRPr sz="2000">
                <a:solidFill>
                  <a:schemeClr val="tx1"/>
                </a:solidFill>
                <a:latin typeface="Arial" charset="0"/>
                <a:ea typeface="ＭＳ Ｐゴシック" charset="-128"/>
              </a:defRPr>
            </a:lvl4pPr>
            <a:lvl5pPr marL="2057400" indent="-228600">
              <a:spcBef>
                <a:spcPct val="20000"/>
              </a:spcBef>
              <a:buChar char="»"/>
              <a:defRPr sz="2000">
                <a:solidFill>
                  <a:schemeClr val="tx1"/>
                </a:solidFill>
                <a:latin typeface="Arial" charset="0"/>
                <a:ea typeface="ＭＳ Ｐゴシック" charset="-128"/>
              </a:defRPr>
            </a:lvl5pPr>
            <a:lvl6pPr marL="2514600" indent="-228600" eaLnBrk="0" fontAlgn="base" hangingPunct="0">
              <a:spcBef>
                <a:spcPct val="20000"/>
              </a:spcBef>
              <a:spcAft>
                <a:spcPct val="0"/>
              </a:spcAft>
              <a:buChar char="»"/>
              <a:defRPr sz="2000">
                <a:solidFill>
                  <a:schemeClr val="tx1"/>
                </a:solidFill>
                <a:latin typeface="Arial" charset="0"/>
                <a:ea typeface="ＭＳ Ｐゴシック" charset="-128"/>
              </a:defRPr>
            </a:lvl6pPr>
            <a:lvl7pPr marL="2971800" indent="-228600" eaLnBrk="0" fontAlgn="base" hangingPunct="0">
              <a:spcBef>
                <a:spcPct val="20000"/>
              </a:spcBef>
              <a:spcAft>
                <a:spcPct val="0"/>
              </a:spcAft>
              <a:buChar char="»"/>
              <a:defRPr sz="2000">
                <a:solidFill>
                  <a:schemeClr val="tx1"/>
                </a:solidFill>
                <a:latin typeface="Arial" charset="0"/>
                <a:ea typeface="ＭＳ Ｐゴシック" charset="-128"/>
              </a:defRPr>
            </a:lvl7pPr>
            <a:lvl8pPr marL="3429000" indent="-228600" eaLnBrk="0" fontAlgn="base" hangingPunct="0">
              <a:spcBef>
                <a:spcPct val="20000"/>
              </a:spcBef>
              <a:spcAft>
                <a:spcPct val="0"/>
              </a:spcAft>
              <a:buChar char="»"/>
              <a:defRPr sz="2000">
                <a:solidFill>
                  <a:schemeClr val="tx1"/>
                </a:solidFill>
                <a:latin typeface="Arial" charset="0"/>
                <a:ea typeface="ＭＳ Ｐゴシック" charset="-128"/>
              </a:defRPr>
            </a:lvl8pPr>
            <a:lvl9pPr marL="3886200" indent="-228600" eaLnBrk="0" fontAlgn="base" hangingPunct="0">
              <a:spcBef>
                <a:spcPct val="20000"/>
              </a:spcBef>
              <a:spcAft>
                <a:spcPct val="0"/>
              </a:spcAft>
              <a:buChar char="»"/>
              <a:defRPr sz="2000">
                <a:solidFill>
                  <a:schemeClr val="tx1"/>
                </a:solidFill>
                <a:latin typeface="Arial" charset="0"/>
                <a:ea typeface="ＭＳ Ｐゴシック" charset="-128"/>
              </a:defRPr>
            </a:lvl9pPr>
          </a:lstStyle>
          <a:p>
            <a:pPr eaLnBrk="1" hangingPunct="1">
              <a:spcBef>
                <a:spcPct val="0"/>
              </a:spcBef>
              <a:buClrTx/>
              <a:buFontTx/>
              <a:buNone/>
            </a:pPr>
            <a:endParaRPr lang="en-US" altLang="en-US" sz="1200" i="0"/>
          </a:p>
        </p:txBody>
      </p:sp>
      <p:sp>
        <p:nvSpPr>
          <p:cNvPr id="8198" name="Oval 15"/>
          <p:cNvSpPr>
            <a:spLocks noChangeArrowheads="1"/>
          </p:cNvSpPr>
          <p:nvPr/>
        </p:nvSpPr>
        <p:spPr bwMode="auto">
          <a:xfrm>
            <a:off x="4211638" y="3213100"/>
            <a:ext cx="914400" cy="914400"/>
          </a:xfrm>
          <a:prstGeom prst="ellipse">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anchor="ctr"/>
          <a:lstStyle>
            <a:lvl1pPr marL="3175">
              <a:spcBef>
                <a:spcPct val="20000"/>
              </a:spcBef>
              <a:buClr>
                <a:schemeClr val="bg1"/>
              </a:buClr>
              <a:buChar char="•"/>
              <a:defRPr sz="2400" i="1">
                <a:solidFill>
                  <a:srgbClr val="0F5494"/>
                </a:solidFill>
                <a:latin typeface="Verdana" charset="0"/>
                <a:ea typeface="ＭＳ Ｐゴシック" charset="-128"/>
              </a:defRPr>
            </a:lvl1pPr>
            <a:lvl2pPr marL="742950" indent="-285750">
              <a:spcBef>
                <a:spcPct val="20000"/>
              </a:spcBef>
              <a:buClr>
                <a:srgbClr val="009FBA"/>
              </a:buClr>
              <a:buChar char="•"/>
              <a:defRPr sz="2000" b="1">
                <a:solidFill>
                  <a:srgbClr val="0F5494"/>
                </a:solidFill>
                <a:latin typeface="Verdana" charset="0"/>
                <a:ea typeface="ＭＳ Ｐゴシック" charset="-128"/>
              </a:defRPr>
            </a:lvl2pPr>
            <a:lvl3pPr marL="1143000" indent="-228600">
              <a:spcBef>
                <a:spcPct val="20000"/>
              </a:spcBef>
              <a:defRPr sz="1400">
                <a:solidFill>
                  <a:srgbClr val="0F5494"/>
                </a:solidFill>
                <a:latin typeface="Verdana" charset="0"/>
                <a:ea typeface="ＭＳ Ｐゴシック" charset="-128"/>
              </a:defRPr>
            </a:lvl3pPr>
            <a:lvl4pPr marL="1600200" indent="-228600">
              <a:spcBef>
                <a:spcPct val="20000"/>
              </a:spcBef>
              <a:buChar char="–"/>
              <a:defRPr sz="2000">
                <a:solidFill>
                  <a:schemeClr val="tx1"/>
                </a:solidFill>
                <a:latin typeface="Arial" charset="0"/>
                <a:ea typeface="ＭＳ Ｐゴシック" charset="-128"/>
              </a:defRPr>
            </a:lvl4pPr>
            <a:lvl5pPr marL="2057400" indent="-228600">
              <a:spcBef>
                <a:spcPct val="20000"/>
              </a:spcBef>
              <a:buChar char="»"/>
              <a:defRPr sz="2000">
                <a:solidFill>
                  <a:schemeClr val="tx1"/>
                </a:solidFill>
                <a:latin typeface="Arial" charset="0"/>
                <a:ea typeface="ＭＳ Ｐゴシック" charset="-128"/>
              </a:defRPr>
            </a:lvl5pPr>
            <a:lvl6pPr marL="2514600" indent="-228600" eaLnBrk="0" fontAlgn="base" hangingPunct="0">
              <a:spcBef>
                <a:spcPct val="20000"/>
              </a:spcBef>
              <a:spcAft>
                <a:spcPct val="0"/>
              </a:spcAft>
              <a:buChar char="»"/>
              <a:defRPr sz="2000">
                <a:solidFill>
                  <a:schemeClr val="tx1"/>
                </a:solidFill>
                <a:latin typeface="Arial" charset="0"/>
                <a:ea typeface="ＭＳ Ｐゴシック" charset="-128"/>
              </a:defRPr>
            </a:lvl6pPr>
            <a:lvl7pPr marL="2971800" indent="-228600" eaLnBrk="0" fontAlgn="base" hangingPunct="0">
              <a:spcBef>
                <a:spcPct val="20000"/>
              </a:spcBef>
              <a:spcAft>
                <a:spcPct val="0"/>
              </a:spcAft>
              <a:buChar char="»"/>
              <a:defRPr sz="2000">
                <a:solidFill>
                  <a:schemeClr val="tx1"/>
                </a:solidFill>
                <a:latin typeface="Arial" charset="0"/>
                <a:ea typeface="ＭＳ Ｐゴシック" charset="-128"/>
              </a:defRPr>
            </a:lvl7pPr>
            <a:lvl8pPr marL="3429000" indent="-228600" eaLnBrk="0" fontAlgn="base" hangingPunct="0">
              <a:spcBef>
                <a:spcPct val="20000"/>
              </a:spcBef>
              <a:spcAft>
                <a:spcPct val="0"/>
              </a:spcAft>
              <a:buChar char="»"/>
              <a:defRPr sz="2000">
                <a:solidFill>
                  <a:schemeClr val="tx1"/>
                </a:solidFill>
                <a:latin typeface="Arial" charset="0"/>
                <a:ea typeface="ＭＳ Ｐゴシック" charset="-128"/>
              </a:defRPr>
            </a:lvl8pPr>
            <a:lvl9pPr marL="3886200" indent="-228600" eaLnBrk="0" fontAlgn="base" hangingPunct="0">
              <a:spcBef>
                <a:spcPct val="20000"/>
              </a:spcBef>
              <a:spcAft>
                <a:spcPct val="0"/>
              </a:spcAft>
              <a:buChar char="»"/>
              <a:defRPr sz="2000">
                <a:solidFill>
                  <a:schemeClr val="tx1"/>
                </a:solidFill>
                <a:latin typeface="Arial" charset="0"/>
                <a:ea typeface="ＭＳ Ｐゴシック" charset="-128"/>
              </a:defRPr>
            </a:lvl9pPr>
          </a:lstStyle>
          <a:p>
            <a:pPr eaLnBrk="1" hangingPunct="1">
              <a:spcBef>
                <a:spcPct val="0"/>
              </a:spcBef>
              <a:buClrTx/>
              <a:buFontTx/>
              <a:buNone/>
            </a:pPr>
            <a:endParaRPr lang="en-US" altLang="en-US" sz="1200" i="0"/>
          </a:p>
        </p:txBody>
      </p:sp>
      <p:sp>
        <p:nvSpPr>
          <p:cNvPr id="8199" name="Action Button: Forward or Next 18">
            <a:hlinkClick r:id="" action="ppaction://hlinkshowjump?jump=nextslide" highlightClick="1"/>
          </p:cNvPr>
          <p:cNvSpPr>
            <a:spLocks noChangeArrowheads="1"/>
          </p:cNvSpPr>
          <p:nvPr/>
        </p:nvSpPr>
        <p:spPr bwMode="auto">
          <a:xfrm>
            <a:off x="3924300" y="3789363"/>
            <a:ext cx="719138" cy="338137"/>
          </a:xfrm>
          <a:prstGeom prst="actionButtonForwardNex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anchor="ctr"/>
          <a:lstStyle>
            <a:lvl1pPr marL="3175">
              <a:spcBef>
                <a:spcPct val="20000"/>
              </a:spcBef>
              <a:buClr>
                <a:schemeClr val="bg1"/>
              </a:buClr>
              <a:buChar char="•"/>
              <a:defRPr sz="2400" i="1">
                <a:solidFill>
                  <a:srgbClr val="0F5494"/>
                </a:solidFill>
                <a:latin typeface="Verdana" charset="0"/>
                <a:ea typeface="ＭＳ Ｐゴシック" charset="-128"/>
              </a:defRPr>
            </a:lvl1pPr>
            <a:lvl2pPr marL="742950" indent="-285750">
              <a:spcBef>
                <a:spcPct val="20000"/>
              </a:spcBef>
              <a:buClr>
                <a:srgbClr val="009FBA"/>
              </a:buClr>
              <a:buChar char="•"/>
              <a:defRPr sz="2000" b="1">
                <a:solidFill>
                  <a:srgbClr val="0F5494"/>
                </a:solidFill>
                <a:latin typeface="Verdana" charset="0"/>
                <a:ea typeface="ＭＳ Ｐゴシック" charset="-128"/>
              </a:defRPr>
            </a:lvl2pPr>
            <a:lvl3pPr marL="1143000" indent="-228600">
              <a:spcBef>
                <a:spcPct val="20000"/>
              </a:spcBef>
              <a:defRPr sz="1400">
                <a:solidFill>
                  <a:srgbClr val="0F5494"/>
                </a:solidFill>
                <a:latin typeface="Verdana" charset="0"/>
                <a:ea typeface="ＭＳ Ｐゴシック" charset="-128"/>
              </a:defRPr>
            </a:lvl3pPr>
            <a:lvl4pPr marL="1600200" indent="-228600">
              <a:spcBef>
                <a:spcPct val="20000"/>
              </a:spcBef>
              <a:buChar char="–"/>
              <a:defRPr sz="2000">
                <a:solidFill>
                  <a:schemeClr val="tx1"/>
                </a:solidFill>
                <a:latin typeface="Arial" charset="0"/>
                <a:ea typeface="ＭＳ Ｐゴシック" charset="-128"/>
              </a:defRPr>
            </a:lvl4pPr>
            <a:lvl5pPr marL="2057400" indent="-228600">
              <a:spcBef>
                <a:spcPct val="20000"/>
              </a:spcBef>
              <a:buChar char="»"/>
              <a:defRPr sz="2000">
                <a:solidFill>
                  <a:schemeClr val="tx1"/>
                </a:solidFill>
                <a:latin typeface="Arial" charset="0"/>
                <a:ea typeface="ＭＳ Ｐゴシック" charset="-128"/>
              </a:defRPr>
            </a:lvl5pPr>
            <a:lvl6pPr marL="2514600" indent="-228600" eaLnBrk="0" fontAlgn="base" hangingPunct="0">
              <a:spcBef>
                <a:spcPct val="20000"/>
              </a:spcBef>
              <a:spcAft>
                <a:spcPct val="0"/>
              </a:spcAft>
              <a:buChar char="»"/>
              <a:defRPr sz="2000">
                <a:solidFill>
                  <a:schemeClr val="tx1"/>
                </a:solidFill>
                <a:latin typeface="Arial" charset="0"/>
                <a:ea typeface="ＭＳ Ｐゴシック" charset="-128"/>
              </a:defRPr>
            </a:lvl6pPr>
            <a:lvl7pPr marL="2971800" indent="-228600" eaLnBrk="0" fontAlgn="base" hangingPunct="0">
              <a:spcBef>
                <a:spcPct val="20000"/>
              </a:spcBef>
              <a:spcAft>
                <a:spcPct val="0"/>
              </a:spcAft>
              <a:buChar char="»"/>
              <a:defRPr sz="2000">
                <a:solidFill>
                  <a:schemeClr val="tx1"/>
                </a:solidFill>
                <a:latin typeface="Arial" charset="0"/>
                <a:ea typeface="ＭＳ Ｐゴシック" charset="-128"/>
              </a:defRPr>
            </a:lvl7pPr>
            <a:lvl8pPr marL="3429000" indent="-228600" eaLnBrk="0" fontAlgn="base" hangingPunct="0">
              <a:spcBef>
                <a:spcPct val="20000"/>
              </a:spcBef>
              <a:spcAft>
                <a:spcPct val="0"/>
              </a:spcAft>
              <a:buChar char="»"/>
              <a:defRPr sz="2000">
                <a:solidFill>
                  <a:schemeClr val="tx1"/>
                </a:solidFill>
                <a:latin typeface="Arial" charset="0"/>
                <a:ea typeface="ＭＳ Ｐゴシック" charset="-128"/>
              </a:defRPr>
            </a:lvl8pPr>
            <a:lvl9pPr marL="3886200" indent="-228600" eaLnBrk="0" fontAlgn="base" hangingPunct="0">
              <a:spcBef>
                <a:spcPct val="20000"/>
              </a:spcBef>
              <a:spcAft>
                <a:spcPct val="0"/>
              </a:spcAft>
              <a:buChar char="»"/>
              <a:defRPr sz="2000">
                <a:solidFill>
                  <a:schemeClr val="tx1"/>
                </a:solidFill>
                <a:latin typeface="Arial" charset="0"/>
                <a:ea typeface="ＭＳ Ｐゴシック" charset="-128"/>
              </a:defRPr>
            </a:lvl9pPr>
          </a:lstStyle>
          <a:p>
            <a:pPr eaLnBrk="1" hangingPunct="1">
              <a:spcBef>
                <a:spcPct val="0"/>
              </a:spcBef>
              <a:buClrTx/>
              <a:buFontTx/>
              <a:buNone/>
            </a:pPr>
            <a:endParaRPr lang="en-US" altLang="en-US" sz="1200" i="0"/>
          </a:p>
        </p:txBody>
      </p:sp>
      <p:sp>
        <p:nvSpPr>
          <p:cNvPr id="13" name="Rounded Rectangle 12">
            <a:extLst>
              <a:ext uri="{FF2B5EF4-FFF2-40B4-BE49-F238E27FC236}">
                <a16:creationId xmlns:a16="http://schemas.microsoft.com/office/drawing/2014/main" id="{D22211CA-EB53-456C-9434-02A05AA34DFD}"/>
              </a:ext>
            </a:extLst>
          </p:cNvPr>
          <p:cNvSpPr/>
          <p:nvPr/>
        </p:nvSpPr>
        <p:spPr bwMode="auto">
          <a:xfrm>
            <a:off x="3635574" y="2915362"/>
            <a:ext cx="1800201" cy="1146174"/>
          </a:xfrm>
          <a:prstGeom prst="roundRect">
            <a:avLst/>
          </a:prstGeom>
        </p:spPr>
        <p:style>
          <a:lnRef idx="0">
            <a:schemeClr val="lt1">
              <a:hueOff val="0"/>
              <a:satOff val="0"/>
              <a:lumOff val="0"/>
              <a:alphaOff val="0"/>
            </a:schemeClr>
          </a:lnRef>
          <a:fillRef idx="3">
            <a:schemeClr val="accent1">
              <a:hueOff val="0"/>
              <a:satOff val="0"/>
              <a:lumOff val="0"/>
              <a:alphaOff val="0"/>
            </a:schemeClr>
          </a:fillRef>
          <a:effectRef idx="2">
            <a:schemeClr val="accent1">
              <a:hueOff val="0"/>
              <a:satOff val="0"/>
              <a:lumOff val="0"/>
              <a:alphaOff val="0"/>
            </a:schemeClr>
          </a:effectRef>
          <a:fontRef idx="minor">
            <a:schemeClr val="lt1"/>
          </a:fontRef>
        </p:style>
        <p:txBody>
          <a:bodyPr/>
          <a:lstStyle/>
          <a:p>
            <a:pPr algn="ctr"/>
            <a:endParaRPr lang="en-GB" dirty="0"/>
          </a:p>
          <a:p>
            <a:pPr algn="ctr"/>
            <a:r>
              <a:rPr lang="en-GB" sz="1600" b="1" dirty="0"/>
              <a:t>Strategic framework of PAR</a:t>
            </a:r>
          </a:p>
          <a:p>
            <a:pPr algn="ctr"/>
            <a:endParaRPr lang="en-GB" b="1" dirty="0"/>
          </a:p>
        </p:txBody>
      </p:sp>
      <p:sp>
        <p:nvSpPr>
          <p:cNvPr id="17" name="Rectangle 2">
            <a:extLst>
              <a:ext uri="{FF2B5EF4-FFF2-40B4-BE49-F238E27FC236}">
                <a16:creationId xmlns:a16="http://schemas.microsoft.com/office/drawing/2014/main" id="{DF05DA78-E0DF-40F0-9EBD-C21036AA67EA}"/>
              </a:ext>
            </a:extLst>
          </p:cNvPr>
          <p:cNvSpPr>
            <a:spLocks noChangeArrowheads="1"/>
          </p:cNvSpPr>
          <p:nvPr/>
        </p:nvSpPr>
        <p:spPr bwMode="auto">
          <a:xfrm>
            <a:off x="182317" y="3961371"/>
            <a:ext cx="3021531" cy="1200329"/>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marL="171450" lvl="0" indent="-171450">
              <a:buFont typeface="Arial" panose="020B0604020202020204" pitchFamily="34" charset="0"/>
              <a:buChar char="•"/>
            </a:pPr>
            <a:r>
              <a:rPr lang="en-US" dirty="0"/>
              <a:t>Policy-making system </a:t>
            </a:r>
          </a:p>
          <a:p>
            <a:pPr marL="171450" lvl="0" indent="-171450">
              <a:buFont typeface="Arial" panose="020B0604020202020204" pitchFamily="34" charset="0"/>
              <a:buChar char="•"/>
            </a:pPr>
            <a:r>
              <a:rPr lang="en-US" dirty="0"/>
              <a:t>Inclusive and evidence-based policy and legislative development</a:t>
            </a:r>
          </a:p>
          <a:p>
            <a:pPr marL="171450" lvl="0" indent="-171450">
              <a:buFont typeface="Arial" panose="020B0604020202020204" pitchFamily="34" charset="0"/>
              <a:buChar char="•"/>
            </a:pPr>
            <a:r>
              <a:rPr lang="en-US" dirty="0"/>
              <a:t>Public consultations</a:t>
            </a:r>
          </a:p>
          <a:p>
            <a:pPr marL="171450" lvl="0" indent="-171450">
              <a:buFont typeface="Arial" panose="020B0604020202020204" pitchFamily="34" charset="0"/>
              <a:buChar char="•"/>
            </a:pPr>
            <a:r>
              <a:rPr lang="en-US" dirty="0"/>
              <a:t>Public scrutiny over government work</a:t>
            </a:r>
          </a:p>
        </p:txBody>
      </p:sp>
      <p:sp>
        <p:nvSpPr>
          <p:cNvPr id="18" name="Rectangle 2">
            <a:extLst>
              <a:ext uri="{FF2B5EF4-FFF2-40B4-BE49-F238E27FC236}">
                <a16:creationId xmlns:a16="http://schemas.microsoft.com/office/drawing/2014/main" id="{DF05DA78-E0DF-40F0-9EBD-C21036AA67EA}"/>
              </a:ext>
            </a:extLst>
          </p:cNvPr>
          <p:cNvSpPr>
            <a:spLocks noChangeArrowheads="1"/>
          </p:cNvSpPr>
          <p:nvPr/>
        </p:nvSpPr>
        <p:spPr bwMode="auto">
          <a:xfrm>
            <a:off x="5588000" y="1564268"/>
            <a:ext cx="3376488" cy="1384995"/>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marL="171450" lvl="0" indent="-171450">
              <a:buFont typeface="Arial" panose="020B0604020202020204" pitchFamily="34" charset="0"/>
              <a:buChar char="•"/>
            </a:pPr>
            <a:r>
              <a:rPr lang="en-US" dirty="0"/>
              <a:t>Accountability lines between and within institutions</a:t>
            </a:r>
          </a:p>
          <a:p>
            <a:pPr marL="171450" lvl="0" indent="-171450">
              <a:buFont typeface="Arial" panose="020B0604020202020204" pitchFamily="34" charset="0"/>
              <a:buChar char="•"/>
            </a:pPr>
            <a:r>
              <a:rPr lang="en-US" dirty="0"/>
              <a:t>Citizens’ right to good administration</a:t>
            </a:r>
          </a:p>
          <a:p>
            <a:pPr marL="171450" lvl="0" indent="-171450">
              <a:buFont typeface="Arial" panose="020B0604020202020204" pitchFamily="34" charset="0"/>
              <a:buChar char="•"/>
            </a:pPr>
            <a:r>
              <a:rPr lang="en-US" dirty="0"/>
              <a:t>Citizens’ right to access public information</a:t>
            </a:r>
          </a:p>
          <a:p>
            <a:pPr marL="171450" lvl="0" indent="-171450">
              <a:buFont typeface="Arial" panose="020B0604020202020204" pitchFamily="34" charset="0"/>
              <a:buChar char="•"/>
            </a:pPr>
            <a:r>
              <a:rPr lang="en-US" dirty="0"/>
              <a:t>Citizens’ right to administrative justice</a:t>
            </a:r>
          </a:p>
          <a:p>
            <a:pPr marL="171450" lvl="0" indent="-171450">
              <a:buFont typeface="Arial" panose="020B0604020202020204" pitchFamily="34" charset="0"/>
              <a:buChar char="•"/>
            </a:pPr>
            <a:r>
              <a:rPr lang="en-US" dirty="0"/>
              <a:t>Citizens’ right to seek compensation</a:t>
            </a:r>
          </a:p>
        </p:txBody>
      </p:sp>
      <p:sp>
        <p:nvSpPr>
          <p:cNvPr id="19" name="Rectangle 2">
            <a:extLst>
              <a:ext uri="{FF2B5EF4-FFF2-40B4-BE49-F238E27FC236}">
                <a16:creationId xmlns:a16="http://schemas.microsoft.com/office/drawing/2014/main" id="{DF05DA78-E0DF-40F0-9EBD-C21036AA67EA}"/>
              </a:ext>
            </a:extLst>
          </p:cNvPr>
          <p:cNvSpPr>
            <a:spLocks noChangeArrowheads="1"/>
          </p:cNvSpPr>
          <p:nvPr/>
        </p:nvSpPr>
        <p:spPr bwMode="auto">
          <a:xfrm>
            <a:off x="5800080" y="4398975"/>
            <a:ext cx="2952328" cy="1015663"/>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marL="171450" lvl="0" indent="-171450">
              <a:buFont typeface="Arial" panose="020B0604020202020204" pitchFamily="34" charset="0"/>
              <a:buChar char="•"/>
            </a:pPr>
            <a:r>
              <a:rPr lang="en-US" dirty="0"/>
              <a:t>(Policy towards) user oriented administration</a:t>
            </a:r>
          </a:p>
          <a:p>
            <a:pPr marL="171450" lvl="0" indent="-171450">
              <a:buFont typeface="Arial" panose="020B0604020202020204" pitchFamily="34" charset="0"/>
              <a:buChar char="•"/>
            </a:pPr>
            <a:r>
              <a:rPr lang="en-US" dirty="0"/>
              <a:t>Simplification of administrative procedures</a:t>
            </a:r>
          </a:p>
          <a:p>
            <a:pPr marL="171450" lvl="0" indent="-171450">
              <a:buFont typeface="Arial" panose="020B0604020202020204" pitchFamily="34" charset="0"/>
              <a:buChar char="•"/>
            </a:pPr>
            <a:r>
              <a:rPr lang="en-US" dirty="0"/>
              <a:t>E-government /one-stop-shops</a:t>
            </a:r>
          </a:p>
        </p:txBody>
      </p:sp>
      <p:sp>
        <p:nvSpPr>
          <p:cNvPr id="20" name="Rectangle 2">
            <a:extLst>
              <a:ext uri="{FF2B5EF4-FFF2-40B4-BE49-F238E27FC236}">
                <a16:creationId xmlns:a16="http://schemas.microsoft.com/office/drawing/2014/main" id="{DF05DA78-E0DF-40F0-9EBD-C21036AA67EA}"/>
              </a:ext>
            </a:extLst>
          </p:cNvPr>
          <p:cNvSpPr>
            <a:spLocks noChangeArrowheads="1"/>
          </p:cNvSpPr>
          <p:nvPr/>
        </p:nvSpPr>
        <p:spPr bwMode="auto">
          <a:xfrm>
            <a:off x="182316" y="5437359"/>
            <a:ext cx="2373459" cy="1015663"/>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marL="171450" lvl="0" indent="-171450">
              <a:buFont typeface="Arial" panose="020B0604020202020204" pitchFamily="34" charset="0"/>
              <a:buChar char="•"/>
            </a:pPr>
            <a:r>
              <a:rPr lang="en-US" dirty="0"/>
              <a:t>(Existence of) a public financial management reform strategy </a:t>
            </a:r>
          </a:p>
          <a:p>
            <a:pPr marL="171450" lvl="0" indent="-171450">
              <a:buFont typeface="Arial" panose="020B0604020202020204" pitchFamily="34" charset="0"/>
              <a:buChar char="•"/>
            </a:pPr>
            <a:r>
              <a:rPr lang="en-US" dirty="0"/>
              <a:t>PFM sub-systems</a:t>
            </a:r>
          </a:p>
          <a:p>
            <a:pPr marL="171450" lvl="0" indent="-171450">
              <a:buFont typeface="Arial" panose="020B0604020202020204" pitchFamily="34" charset="0"/>
              <a:buChar char="•"/>
            </a:pPr>
            <a:r>
              <a:rPr lang="en-US" dirty="0"/>
              <a:t>Budget transparency</a:t>
            </a:r>
          </a:p>
        </p:txBody>
      </p:sp>
      <p:sp>
        <p:nvSpPr>
          <p:cNvPr id="22" name="Rectangle 2">
            <a:extLst>
              <a:ext uri="{FF2B5EF4-FFF2-40B4-BE49-F238E27FC236}">
                <a16:creationId xmlns:a16="http://schemas.microsoft.com/office/drawing/2014/main" id="{DF05DA78-E0DF-40F0-9EBD-C21036AA67EA}"/>
              </a:ext>
            </a:extLst>
          </p:cNvPr>
          <p:cNvSpPr>
            <a:spLocks noChangeArrowheads="1"/>
          </p:cNvSpPr>
          <p:nvPr/>
        </p:nvSpPr>
        <p:spPr bwMode="auto">
          <a:xfrm>
            <a:off x="3451610" y="4039382"/>
            <a:ext cx="2168128" cy="1015663"/>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marL="171450" lvl="0" indent="-171450">
              <a:buFont typeface="Arial" panose="020B0604020202020204" pitchFamily="34" charset="0"/>
              <a:buChar char="•"/>
            </a:pPr>
            <a:r>
              <a:rPr lang="en-US" dirty="0"/>
              <a:t>(Existence of) a public administration reform strategy</a:t>
            </a:r>
          </a:p>
          <a:p>
            <a:pPr marL="171450" lvl="0" indent="-171450">
              <a:buFont typeface="Arial" panose="020B0604020202020204" pitchFamily="34" charset="0"/>
              <a:buChar char="•"/>
            </a:pPr>
            <a:r>
              <a:rPr lang="en-US" dirty="0"/>
              <a:t>Political commitment</a:t>
            </a:r>
          </a:p>
          <a:p>
            <a:pPr marL="171450" lvl="0" indent="-171450">
              <a:buFont typeface="Arial" panose="020B0604020202020204" pitchFamily="34" charset="0"/>
              <a:buChar char="•"/>
            </a:pPr>
            <a:r>
              <a:rPr lang="en-US" dirty="0"/>
              <a:t>Financial sustainability</a:t>
            </a:r>
          </a:p>
        </p:txBody>
      </p:sp>
    </p:spTree>
    <p:extLst>
      <p:ext uri="{BB962C8B-B14F-4D97-AF65-F5344CB8AC3E}">
        <p14:creationId xmlns:p14="http://schemas.microsoft.com/office/powerpoint/2010/main" val="276910012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itle 1"/>
          <p:cNvSpPr>
            <a:spLocks noGrp="1" noChangeArrowheads="1"/>
          </p:cNvSpPr>
          <p:nvPr>
            <p:ph type="title"/>
          </p:nvPr>
        </p:nvSpPr>
        <p:spPr>
          <a:xfrm>
            <a:off x="0" y="115888"/>
            <a:ext cx="8777288" cy="720725"/>
          </a:xfrm>
        </p:spPr>
        <p:txBody>
          <a:bodyPr/>
          <a:lstStyle/>
          <a:p>
            <a:pPr marL="85725" indent="-85725"/>
            <a:r>
              <a:rPr lang="en-GB" altLang="en-US" sz="2600" dirty="0">
                <a:solidFill>
                  <a:schemeClr val="bg1"/>
                </a:solidFill>
              </a:rPr>
              <a:t>	</a:t>
            </a:r>
            <a:r>
              <a:rPr lang="en-GB" altLang="en-US" sz="2400" dirty="0">
                <a:solidFill>
                  <a:schemeClr val="bg1"/>
                </a:solidFill>
              </a:rPr>
              <a:t>Implementation of the </a:t>
            </a:r>
            <a:br>
              <a:rPr lang="en-GB" altLang="en-US" sz="2400" dirty="0">
                <a:solidFill>
                  <a:schemeClr val="bg1"/>
                </a:solidFill>
              </a:rPr>
            </a:br>
            <a:r>
              <a:rPr lang="en-GB" altLang="en-US" sz="2400" dirty="0">
                <a:solidFill>
                  <a:schemeClr val="bg1"/>
                </a:solidFill>
              </a:rPr>
              <a:t>new PAR approach - I</a:t>
            </a:r>
          </a:p>
        </p:txBody>
      </p:sp>
      <p:sp>
        <p:nvSpPr>
          <p:cNvPr id="7171" name="Content Placeholder 2">
            <a:extLst>
              <a:ext uri="{FF2B5EF4-FFF2-40B4-BE49-F238E27FC236}">
                <a16:creationId xmlns:a16="http://schemas.microsoft.com/office/drawing/2014/main" id="{3A710B10-4659-49EB-80FC-2133F270D17D}"/>
              </a:ext>
            </a:extLst>
          </p:cNvPr>
          <p:cNvSpPr>
            <a:spLocks noGrp="1"/>
          </p:cNvSpPr>
          <p:nvPr>
            <p:ph idx="1"/>
          </p:nvPr>
        </p:nvSpPr>
        <p:spPr>
          <a:xfrm>
            <a:off x="395536" y="1268760"/>
            <a:ext cx="8497887" cy="5400600"/>
          </a:xfrm>
        </p:spPr>
        <p:txBody>
          <a:bodyPr/>
          <a:lstStyle/>
          <a:p>
            <a:pPr>
              <a:buClrTx/>
              <a:defRPr/>
            </a:pPr>
            <a:r>
              <a:rPr lang="en-GB" altLang="en-US" sz="2100" b="1" i="0" dirty="0">
                <a:solidFill>
                  <a:srgbClr val="FF0000"/>
                </a:solidFill>
              </a:rPr>
              <a:t>Principles of Public Administration</a:t>
            </a:r>
            <a:r>
              <a:rPr lang="en-GB" altLang="en-US" sz="2100" i="0" dirty="0">
                <a:solidFill>
                  <a:srgbClr val="FF0000"/>
                </a:solidFill>
              </a:rPr>
              <a:t> </a:t>
            </a:r>
            <a:r>
              <a:rPr lang="en-GB" altLang="en-US" sz="2100" i="0" dirty="0">
                <a:solidFill>
                  <a:schemeClr val="tx1"/>
                </a:solidFill>
              </a:rPr>
              <a:t>developed by OECD/SIGMA in close cooperation with the Commission (2014, 2016 – ENP) </a:t>
            </a:r>
            <a:r>
              <a:rPr lang="en-US" altLang="en-US" sz="2100" i="0" dirty="0">
                <a:solidFill>
                  <a:schemeClr val="tx1"/>
                </a:solidFill>
              </a:rPr>
              <a:t>define each core area of PAR in detail: </a:t>
            </a:r>
            <a:r>
              <a:rPr lang="en-US" altLang="en-US" sz="2100" dirty="0">
                <a:solidFill>
                  <a:schemeClr val="tx1"/>
                </a:solidFill>
              </a:rPr>
              <a:t>"Benchmark for a well-functioning administration"</a:t>
            </a:r>
          </a:p>
          <a:p>
            <a:pPr>
              <a:buClrTx/>
              <a:defRPr/>
            </a:pPr>
            <a:endParaRPr lang="en-US" altLang="en-US" sz="800" dirty="0">
              <a:solidFill>
                <a:schemeClr val="tx1"/>
              </a:solidFill>
            </a:endParaRPr>
          </a:p>
          <a:p>
            <a:pPr>
              <a:buClrTx/>
              <a:defRPr/>
            </a:pPr>
            <a:r>
              <a:rPr lang="en-GB" altLang="en-US" sz="2100" b="1" i="0" dirty="0">
                <a:solidFill>
                  <a:schemeClr val="tx1"/>
                </a:solidFill>
              </a:rPr>
              <a:t>Baseline (gap) assessments </a:t>
            </a:r>
            <a:r>
              <a:rPr lang="en-GB" altLang="en-US" sz="2100" i="0" dirty="0">
                <a:solidFill>
                  <a:schemeClr val="tx1"/>
                </a:solidFill>
              </a:rPr>
              <a:t>against the Principles of Public Administration (since 2015 in all enlargement and some ENP countries)</a:t>
            </a:r>
          </a:p>
          <a:p>
            <a:pPr>
              <a:buClrTx/>
              <a:defRPr/>
            </a:pPr>
            <a:endParaRPr lang="en-GB" altLang="en-US" sz="800" i="0" dirty="0">
              <a:solidFill>
                <a:schemeClr val="tx1"/>
              </a:solidFill>
            </a:endParaRPr>
          </a:p>
          <a:p>
            <a:pPr>
              <a:buClrTx/>
              <a:defRPr/>
            </a:pPr>
            <a:r>
              <a:rPr lang="en-GB" altLang="en-US" sz="2100" b="1" i="0" dirty="0">
                <a:solidFill>
                  <a:schemeClr val="tx1"/>
                </a:solidFill>
              </a:rPr>
              <a:t>PAR/PFM strategies</a:t>
            </a:r>
            <a:r>
              <a:rPr lang="en-GB" altLang="en-US" sz="2100" i="0" dirty="0">
                <a:solidFill>
                  <a:schemeClr val="tx1"/>
                </a:solidFill>
              </a:rPr>
              <a:t> according to the new PAR framework in most enlargement and some ENP countries</a:t>
            </a:r>
          </a:p>
          <a:p>
            <a:pPr>
              <a:buClrTx/>
              <a:defRPr/>
            </a:pPr>
            <a:endParaRPr lang="en-GB" altLang="en-US" sz="800" i="0" dirty="0">
              <a:solidFill>
                <a:schemeClr val="tx1"/>
              </a:solidFill>
            </a:endParaRPr>
          </a:p>
          <a:p>
            <a:pPr>
              <a:buClrTx/>
              <a:defRPr/>
            </a:pPr>
            <a:r>
              <a:rPr lang="en-GB" altLang="en-US" sz="2100" i="0" dirty="0">
                <a:solidFill>
                  <a:schemeClr val="tx1"/>
                </a:solidFill>
              </a:rPr>
              <a:t>Increased use of </a:t>
            </a:r>
            <a:r>
              <a:rPr lang="en-GB" altLang="en-US" sz="2100" b="1" i="0" dirty="0">
                <a:solidFill>
                  <a:schemeClr val="tx1"/>
                </a:solidFill>
              </a:rPr>
              <a:t>Sector budget support (SBS) instrument </a:t>
            </a:r>
            <a:r>
              <a:rPr lang="en-GB" altLang="en-US" sz="2100" i="0" dirty="0">
                <a:solidFill>
                  <a:schemeClr val="tx1"/>
                </a:solidFill>
              </a:rPr>
              <a:t>to support PAR and PFM reforms</a:t>
            </a:r>
          </a:p>
          <a:p>
            <a:pPr>
              <a:buClrTx/>
              <a:defRPr/>
            </a:pPr>
            <a:endParaRPr lang="en-GB" altLang="en-US" sz="800" i="0" dirty="0">
              <a:solidFill>
                <a:schemeClr val="tx1"/>
              </a:solidFill>
            </a:endParaRPr>
          </a:p>
          <a:p>
            <a:pPr>
              <a:buClrTx/>
              <a:defRPr/>
            </a:pPr>
            <a:r>
              <a:rPr lang="en-GB" altLang="en-US" sz="2100" i="0" dirty="0">
                <a:solidFill>
                  <a:schemeClr val="tx1"/>
                </a:solidFill>
              </a:rPr>
              <a:t>Structured </a:t>
            </a:r>
            <a:r>
              <a:rPr lang="en-GB" altLang="en-US" sz="2100" b="1" i="0" dirty="0">
                <a:solidFill>
                  <a:schemeClr val="tx1"/>
                </a:solidFill>
              </a:rPr>
              <a:t>policy dialogue </a:t>
            </a:r>
            <a:r>
              <a:rPr lang="en-GB" altLang="en-US" sz="2100" i="0" dirty="0">
                <a:solidFill>
                  <a:schemeClr val="tx1"/>
                </a:solidFill>
              </a:rPr>
              <a:t>on PAR and PFM in most enlargement countries, and starting more </a:t>
            </a:r>
            <a:r>
              <a:rPr lang="en-GB" altLang="en-US" sz="2100" i="0" dirty="0" err="1">
                <a:solidFill>
                  <a:schemeClr val="tx1"/>
                </a:solidFill>
              </a:rPr>
              <a:t>systematially</a:t>
            </a:r>
            <a:r>
              <a:rPr lang="en-GB" altLang="en-US" sz="2100" i="0" dirty="0">
                <a:solidFill>
                  <a:schemeClr val="tx1"/>
                </a:solidFill>
              </a:rPr>
              <a:t> in some ENP countries</a:t>
            </a:r>
          </a:p>
          <a:p>
            <a:pPr marL="457200" indent="-457200">
              <a:buClrTx/>
              <a:buFont typeface="Verdana" charset="0"/>
              <a:buAutoNum type="arabicPeriod"/>
              <a:defRPr/>
            </a:pPr>
            <a:endParaRPr lang="en-GB" altLang="en-US" sz="400" i="0" dirty="0">
              <a:solidFill>
                <a:schemeClr val="tx1"/>
              </a:solidFill>
            </a:endParaRPr>
          </a:p>
          <a:p>
            <a:pPr marL="457200" indent="-457200">
              <a:buClrTx/>
              <a:defRPr/>
            </a:pPr>
            <a:endParaRPr lang="en-GB" altLang="en-US" i="0" dirty="0">
              <a:solidFill>
                <a:schemeClr val="tx1"/>
              </a:solidFill>
            </a:endParaRPr>
          </a:p>
          <a:p>
            <a:pPr marL="457200" indent="-457200">
              <a:buClrTx/>
              <a:defRPr/>
            </a:pPr>
            <a:endParaRPr lang="en-GB" altLang="en-US" i="0" dirty="0">
              <a:solidFill>
                <a:schemeClr val="tx1"/>
              </a:solidFill>
            </a:endParaRPr>
          </a:p>
          <a:p>
            <a:pPr marL="457200" indent="-457200">
              <a:buClrTx/>
              <a:defRPr/>
            </a:pPr>
            <a:endParaRPr lang="en-GB" altLang="en-US" sz="1100" i="0" dirty="0"/>
          </a:p>
          <a:p>
            <a:pPr marL="457200" indent="-457200">
              <a:buClrTx/>
              <a:defRPr/>
            </a:pPr>
            <a:endParaRPr lang="en-GB" altLang="en-US" sz="2000" i="0" dirty="0">
              <a:solidFill>
                <a:schemeClr val="tx1"/>
              </a:solidFill>
            </a:endParaRPr>
          </a:p>
          <a:p>
            <a:pPr marL="457200" indent="-457200">
              <a:buClrTx/>
              <a:defRPr/>
            </a:pPr>
            <a:endParaRPr lang="en-GB" altLang="en-US" sz="1600" i="0" dirty="0">
              <a:solidFill>
                <a:schemeClr val="tx1"/>
              </a:solidFill>
            </a:endParaRPr>
          </a:p>
          <a:p>
            <a:pPr marL="400050" lvl="1" indent="0">
              <a:buClrTx/>
              <a:buFontTx/>
              <a:buNone/>
              <a:defRPr/>
            </a:pPr>
            <a:endParaRPr lang="en-GB" altLang="en-US" sz="1600" dirty="0">
              <a:solidFill>
                <a:schemeClr val="tx1"/>
              </a:solidFill>
            </a:endParaRPr>
          </a:p>
          <a:p>
            <a:pPr marL="457200" indent="-457200">
              <a:buClrTx/>
              <a:buFontTx/>
              <a:buNone/>
              <a:defRPr/>
            </a:pPr>
            <a:endParaRPr lang="en-GB" altLang="en-US" sz="2200" i="0" dirty="0"/>
          </a:p>
          <a:p>
            <a:pPr marL="400050" lvl="1" indent="0">
              <a:buClrTx/>
              <a:defRPr/>
            </a:pPr>
            <a:endParaRPr lang="en-GB" altLang="en-US" dirty="0"/>
          </a:p>
          <a:p>
            <a:pPr marL="457200" indent="-457200">
              <a:buClrTx/>
              <a:buFontTx/>
              <a:buNone/>
              <a:defRPr/>
            </a:pPr>
            <a:endParaRPr lang="en-GB" altLang="en-US" sz="1400" i="0" dirty="0"/>
          </a:p>
          <a:p>
            <a:pPr marL="457200" indent="-457200">
              <a:buFontTx/>
              <a:buNone/>
              <a:defRPr/>
            </a:pPr>
            <a:endParaRPr lang="en-GB" altLang="en-US" sz="2200" i="0" dirty="0"/>
          </a:p>
          <a:p>
            <a:pPr marL="457200" indent="-457200">
              <a:buFontTx/>
              <a:buAutoNum type="arabicParenR"/>
              <a:defRPr/>
            </a:pPr>
            <a:endParaRPr lang="en-GB" altLang="en-US" sz="2200" i="0"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itle 1"/>
          <p:cNvSpPr>
            <a:spLocks noGrp="1" noChangeArrowheads="1"/>
          </p:cNvSpPr>
          <p:nvPr>
            <p:ph type="title"/>
          </p:nvPr>
        </p:nvSpPr>
        <p:spPr>
          <a:xfrm>
            <a:off x="0" y="115888"/>
            <a:ext cx="8925774" cy="720725"/>
          </a:xfrm>
        </p:spPr>
        <p:txBody>
          <a:bodyPr/>
          <a:lstStyle/>
          <a:p>
            <a:pPr marL="85725" indent="-85725"/>
            <a:r>
              <a:rPr lang="en-GB" altLang="en-US" sz="2600" dirty="0">
                <a:solidFill>
                  <a:schemeClr val="bg1"/>
                </a:solidFill>
              </a:rPr>
              <a:t>	</a:t>
            </a:r>
            <a:r>
              <a:rPr lang="en-GB" altLang="en-US" sz="2400" dirty="0">
                <a:solidFill>
                  <a:schemeClr val="bg1"/>
                </a:solidFill>
              </a:rPr>
              <a:t>PAR mainstreaming 			</a:t>
            </a:r>
            <a:r>
              <a:rPr lang="en-GB" altLang="en-US" sz="2400" dirty="0">
                <a:solidFill>
                  <a:srgbClr val="FF0000"/>
                </a:solidFill>
              </a:rPr>
              <a:t>Good governance</a:t>
            </a:r>
            <a:br>
              <a:rPr lang="en-GB" altLang="en-US" sz="2400" dirty="0">
                <a:solidFill>
                  <a:schemeClr val="bg1"/>
                </a:solidFill>
              </a:rPr>
            </a:br>
            <a:r>
              <a:rPr lang="en-GB" altLang="en-US" sz="2400" dirty="0">
                <a:solidFill>
                  <a:schemeClr val="bg1"/>
                </a:solidFill>
              </a:rPr>
              <a:t>in sector work – II			</a:t>
            </a:r>
            <a:r>
              <a:rPr lang="en-GB" altLang="en-US" sz="2400" dirty="0">
                <a:solidFill>
                  <a:srgbClr val="FF0000"/>
                </a:solidFill>
              </a:rPr>
              <a:t>principles</a:t>
            </a:r>
          </a:p>
        </p:txBody>
      </p:sp>
      <p:sp>
        <p:nvSpPr>
          <p:cNvPr id="7171" name="Content Placeholder 2">
            <a:extLst>
              <a:ext uri="{FF2B5EF4-FFF2-40B4-BE49-F238E27FC236}">
                <a16:creationId xmlns:a16="http://schemas.microsoft.com/office/drawing/2014/main" id="{3A710B10-4659-49EB-80FC-2133F270D17D}"/>
              </a:ext>
            </a:extLst>
          </p:cNvPr>
          <p:cNvSpPr>
            <a:spLocks noGrp="1"/>
          </p:cNvSpPr>
          <p:nvPr>
            <p:ph idx="1"/>
          </p:nvPr>
        </p:nvSpPr>
        <p:spPr>
          <a:xfrm>
            <a:off x="395536" y="1268760"/>
            <a:ext cx="8497887" cy="5400600"/>
          </a:xfrm>
        </p:spPr>
        <p:txBody>
          <a:bodyPr/>
          <a:lstStyle/>
          <a:p>
            <a:pPr marL="457200" indent="-457200">
              <a:buClrTx/>
              <a:buFont typeface="Verdana" charset="0"/>
              <a:buAutoNum type="arabicPeriod"/>
              <a:defRPr/>
            </a:pPr>
            <a:endParaRPr lang="en-GB" altLang="en-US" sz="400" i="0" dirty="0">
              <a:solidFill>
                <a:schemeClr val="tx1"/>
              </a:solidFill>
            </a:endParaRPr>
          </a:p>
          <a:p>
            <a:pPr marL="457200" indent="-457200">
              <a:buClrTx/>
              <a:defRPr/>
            </a:pPr>
            <a:endParaRPr lang="en-GB" altLang="en-US" i="0" dirty="0">
              <a:solidFill>
                <a:schemeClr val="tx1"/>
              </a:solidFill>
            </a:endParaRPr>
          </a:p>
          <a:p>
            <a:pPr marL="457200" indent="-457200">
              <a:buClrTx/>
              <a:defRPr/>
            </a:pPr>
            <a:endParaRPr lang="en-GB" altLang="en-US" i="0" dirty="0">
              <a:solidFill>
                <a:schemeClr val="tx1"/>
              </a:solidFill>
            </a:endParaRPr>
          </a:p>
          <a:p>
            <a:pPr marL="457200" indent="-457200">
              <a:buClrTx/>
              <a:defRPr/>
            </a:pPr>
            <a:endParaRPr lang="en-GB" altLang="en-US" sz="1100" i="0" dirty="0"/>
          </a:p>
          <a:p>
            <a:pPr marL="457200" indent="-457200">
              <a:buClrTx/>
              <a:defRPr/>
            </a:pPr>
            <a:endParaRPr lang="en-GB" altLang="en-US" sz="2000" i="0" dirty="0">
              <a:solidFill>
                <a:schemeClr val="tx1"/>
              </a:solidFill>
            </a:endParaRPr>
          </a:p>
          <a:p>
            <a:pPr marL="457200" indent="-457200">
              <a:buClrTx/>
              <a:defRPr/>
            </a:pPr>
            <a:endParaRPr lang="en-GB" altLang="en-US" sz="1600" i="0" dirty="0">
              <a:solidFill>
                <a:schemeClr val="tx1"/>
              </a:solidFill>
            </a:endParaRPr>
          </a:p>
          <a:p>
            <a:pPr marL="400050" lvl="1" indent="0">
              <a:buClrTx/>
              <a:buFontTx/>
              <a:buNone/>
              <a:defRPr/>
            </a:pPr>
            <a:endParaRPr lang="en-GB" altLang="en-US" sz="1600" dirty="0">
              <a:solidFill>
                <a:schemeClr val="tx1"/>
              </a:solidFill>
            </a:endParaRPr>
          </a:p>
          <a:p>
            <a:pPr marL="457200" indent="-457200">
              <a:buClrTx/>
              <a:buFontTx/>
              <a:buNone/>
              <a:defRPr/>
            </a:pPr>
            <a:endParaRPr lang="en-GB" altLang="en-US" sz="2200" i="0" dirty="0"/>
          </a:p>
          <a:p>
            <a:pPr marL="400050" lvl="1" indent="0">
              <a:buClrTx/>
              <a:defRPr/>
            </a:pPr>
            <a:endParaRPr lang="en-GB" altLang="en-US" dirty="0"/>
          </a:p>
          <a:p>
            <a:pPr marL="457200" indent="-457200">
              <a:buClrTx/>
              <a:buFontTx/>
              <a:buNone/>
              <a:defRPr/>
            </a:pPr>
            <a:endParaRPr lang="en-GB" altLang="en-US" sz="1400" i="0" dirty="0"/>
          </a:p>
          <a:p>
            <a:pPr marL="457200" indent="-457200">
              <a:buFontTx/>
              <a:buNone/>
              <a:defRPr/>
            </a:pPr>
            <a:endParaRPr lang="en-GB" altLang="en-US" sz="2200" i="0" dirty="0"/>
          </a:p>
          <a:p>
            <a:pPr marL="457200" indent="-457200">
              <a:buFontTx/>
              <a:buAutoNum type="arabicParenR"/>
              <a:defRPr/>
            </a:pPr>
            <a:endParaRPr lang="en-GB" altLang="en-US" sz="2200" i="0" dirty="0"/>
          </a:p>
        </p:txBody>
      </p:sp>
      <p:sp>
        <p:nvSpPr>
          <p:cNvPr id="4" name="Rectangle 2">
            <a:extLst>
              <a:ext uri="{FF2B5EF4-FFF2-40B4-BE49-F238E27FC236}">
                <a16:creationId xmlns:a16="http://schemas.microsoft.com/office/drawing/2014/main" id="{C8676128-1606-4DFD-BFC7-9BD82764BEDE}"/>
              </a:ext>
            </a:extLst>
          </p:cNvPr>
          <p:cNvSpPr>
            <a:spLocks noChangeArrowheads="1"/>
          </p:cNvSpPr>
          <p:nvPr/>
        </p:nvSpPr>
        <p:spPr bwMode="auto">
          <a:xfrm>
            <a:off x="4797542" y="1288562"/>
            <a:ext cx="4157672" cy="954107"/>
          </a:xfrm>
          <a:prstGeom prst="rect">
            <a:avLst/>
          </a:prstGeom>
          <a:ln/>
        </p:spPr>
        <p:style>
          <a:lnRef idx="2">
            <a:schemeClr val="accent1"/>
          </a:lnRef>
          <a:fillRef idx="1">
            <a:schemeClr val="lt1"/>
          </a:fillRef>
          <a:effectRef idx="0">
            <a:schemeClr val="accent1"/>
          </a:effectRef>
          <a:fontRef idx="minor">
            <a:schemeClr val="dk1"/>
          </a:fontRef>
        </p:style>
        <p:txBody>
          <a:bodyPr wrap="square">
            <a:spAutoFit/>
          </a:bodyPr>
          <a:lstStyle/>
          <a:p>
            <a:pPr marL="0" lvl="1" eaLnBrk="1" hangingPunct="1">
              <a:spcAft>
                <a:spcPts val="600"/>
              </a:spcAft>
              <a:defRPr/>
            </a:pPr>
            <a:r>
              <a:rPr lang="en-GB" sz="1400" b="1" dirty="0">
                <a:solidFill>
                  <a:srgbClr val="000000"/>
                </a:solidFill>
              </a:rPr>
              <a:t>Key Principles of Public Administration: </a:t>
            </a:r>
            <a:r>
              <a:rPr lang="en-GB" sz="1400" dirty="0">
                <a:solidFill>
                  <a:srgbClr val="000000"/>
                </a:solidFill>
              </a:rPr>
              <a:t>Laws and policies are prepared in an inclusive and evidence-based process (</a:t>
            </a:r>
            <a:r>
              <a:rPr lang="en-GB" sz="1400" b="1" dirty="0">
                <a:solidFill>
                  <a:srgbClr val="000000"/>
                </a:solidFill>
              </a:rPr>
              <a:t>Better Regulation</a:t>
            </a:r>
            <a:r>
              <a:rPr lang="en-GB" sz="1400" dirty="0">
                <a:solidFill>
                  <a:srgbClr val="000000"/>
                </a:solidFill>
              </a:rPr>
              <a:t>)</a:t>
            </a:r>
          </a:p>
        </p:txBody>
      </p:sp>
      <p:sp>
        <p:nvSpPr>
          <p:cNvPr id="5" name="Rectangle 2">
            <a:extLst>
              <a:ext uri="{FF2B5EF4-FFF2-40B4-BE49-F238E27FC236}">
                <a16:creationId xmlns:a16="http://schemas.microsoft.com/office/drawing/2014/main" id="{C8676128-1606-4DFD-BFC7-9BD82764BEDE}"/>
              </a:ext>
            </a:extLst>
          </p:cNvPr>
          <p:cNvSpPr>
            <a:spLocks noChangeArrowheads="1"/>
          </p:cNvSpPr>
          <p:nvPr/>
        </p:nvSpPr>
        <p:spPr bwMode="auto">
          <a:xfrm>
            <a:off x="232779" y="1268760"/>
            <a:ext cx="4192587" cy="954107"/>
          </a:xfrm>
          <a:prstGeom prst="rect">
            <a:avLst/>
          </a:prstGeom>
          <a:ln/>
        </p:spPr>
        <p:style>
          <a:lnRef idx="2">
            <a:schemeClr val="accent1"/>
          </a:lnRef>
          <a:fillRef idx="1">
            <a:schemeClr val="lt1"/>
          </a:fillRef>
          <a:effectRef idx="0">
            <a:schemeClr val="accent1"/>
          </a:effectRef>
          <a:fontRef idx="minor">
            <a:schemeClr val="dk1"/>
          </a:fontRef>
        </p:style>
        <p:txBody>
          <a:bodyPr wrap="square">
            <a:spAutoFit/>
          </a:bodyPr>
          <a:lstStyle/>
          <a:p>
            <a:pPr marL="0" lvl="1" eaLnBrk="1" hangingPunct="1">
              <a:spcAft>
                <a:spcPts val="600"/>
              </a:spcAft>
              <a:defRPr/>
            </a:pPr>
            <a:r>
              <a:rPr lang="en-GB" sz="1400" b="1" dirty="0">
                <a:solidFill>
                  <a:srgbClr val="000000"/>
                </a:solidFill>
              </a:rPr>
              <a:t>Sustainable Development Goal (SDG) 16 target: </a:t>
            </a:r>
            <a:r>
              <a:rPr lang="en-GB" sz="1400" dirty="0">
                <a:solidFill>
                  <a:srgbClr val="000000"/>
                </a:solidFill>
              </a:rPr>
              <a:t>Ensure responsive, inclusive, participatory and representative decision-making at all levels.</a:t>
            </a:r>
          </a:p>
        </p:txBody>
      </p:sp>
      <p:sp>
        <p:nvSpPr>
          <p:cNvPr id="8" name="Rectangle 2">
            <a:extLst>
              <a:ext uri="{FF2B5EF4-FFF2-40B4-BE49-F238E27FC236}">
                <a16:creationId xmlns:a16="http://schemas.microsoft.com/office/drawing/2014/main" id="{C8676128-1606-4DFD-BFC7-9BD82764BEDE}"/>
              </a:ext>
            </a:extLst>
          </p:cNvPr>
          <p:cNvSpPr>
            <a:spLocks noChangeArrowheads="1"/>
          </p:cNvSpPr>
          <p:nvPr/>
        </p:nvSpPr>
        <p:spPr bwMode="auto">
          <a:xfrm>
            <a:off x="248135" y="2389732"/>
            <a:ext cx="4177231" cy="1169551"/>
          </a:xfrm>
          <a:prstGeom prst="rect">
            <a:avLst/>
          </a:prstGeom>
          <a:ln/>
        </p:spPr>
        <p:style>
          <a:lnRef idx="2">
            <a:schemeClr val="accent1"/>
          </a:lnRef>
          <a:fillRef idx="1">
            <a:schemeClr val="lt1"/>
          </a:fillRef>
          <a:effectRef idx="0">
            <a:schemeClr val="accent1"/>
          </a:effectRef>
          <a:fontRef idx="minor">
            <a:schemeClr val="dk1"/>
          </a:fontRef>
        </p:style>
        <p:txBody>
          <a:bodyPr wrap="square">
            <a:spAutoFit/>
          </a:bodyPr>
          <a:lstStyle/>
          <a:p>
            <a:pPr marL="0" lvl="1" eaLnBrk="1" hangingPunct="1">
              <a:spcAft>
                <a:spcPts val="600"/>
              </a:spcAft>
              <a:defRPr/>
            </a:pPr>
            <a:r>
              <a:rPr lang="en-GB" sz="1400" b="1" dirty="0">
                <a:solidFill>
                  <a:srgbClr val="000000"/>
                </a:solidFill>
              </a:rPr>
              <a:t>Key Principles of Public Administration: </a:t>
            </a:r>
            <a:r>
              <a:rPr lang="en-GB" sz="1400" dirty="0">
                <a:solidFill>
                  <a:srgbClr val="000000"/>
                </a:solidFill>
              </a:rPr>
              <a:t>The government ensures regular monitoring and reporting on implementation of policy objectives (incl. sector strategies) and publication of monitoring reports</a:t>
            </a:r>
          </a:p>
        </p:txBody>
      </p:sp>
      <p:sp>
        <p:nvSpPr>
          <p:cNvPr id="9" name="Rectangle 2">
            <a:extLst>
              <a:ext uri="{FF2B5EF4-FFF2-40B4-BE49-F238E27FC236}">
                <a16:creationId xmlns:a16="http://schemas.microsoft.com/office/drawing/2014/main" id="{C8676128-1606-4DFD-BFC7-9BD82764BEDE}"/>
              </a:ext>
            </a:extLst>
          </p:cNvPr>
          <p:cNvSpPr>
            <a:spLocks noChangeArrowheads="1"/>
          </p:cNvSpPr>
          <p:nvPr/>
        </p:nvSpPr>
        <p:spPr bwMode="auto">
          <a:xfrm>
            <a:off x="4797542" y="3356992"/>
            <a:ext cx="4178300" cy="954107"/>
          </a:xfrm>
          <a:prstGeom prst="rect">
            <a:avLst/>
          </a:prstGeom>
          <a:ln/>
        </p:spPr>
        <p:style>
          <a:lnRef idx="2">
            <a:schemeClr val="accent1"/>
          </a:lnRef>
          <a:fillRef idx="1">
            <a:schemeClr val="lt1"/>
          </a:fillRef>
          <a:effectRef idx="0">
            <a:schemeClr val="accent1"/>
          </a:effectRef>
          <a:fontRef idx="minor">
            <a:schemeClr val="dk1"/>
          </a:fontRef>
        </p:style>
        <p:txBody>
          <a:bodyPr wrap="square">
            <a:spAutoFit/>
          </a:bodyPr>
          <a:lstStyle/>
          <a:p>
            <a:pPr marL="0" lvl="1" eaLnBrk="1" hangingPunct="1">
              <a:spcAft>
                <a:spcPts val="600"/>
              </a:spcAft>
              <a:defRPr/>
            </a:pPr>
            <a:r>
              <a:rPr lang="en-GB" sz="1400" b="1" dirty="0">
                <a:solidFill>
                  <a:srgbClr val="000000"/>
                </a:solidFill>
              </a:rPr>
              <a:t>Key Principles of Public Administration: </a:t>
            </a:r>
            <a:r>
              <a:rPr lang="en-GB" sz="1400" dirty="0">
                <a:solidFill>
                  <a:srgbClr val="000000"/>
                </a:solidFill>
              </a:rPr>
              <a:t>Professional, merit-based civil service with transparent salary structures and human resources management</a:t>
            </a:r>
          </a:p>
        </p:txBody>
      </p:sp>
      <p:sp>
        <p:nvSpPr>
          <p:cNvPr id="10" name="Rectangle 2">
            <a:extLst>
              <a:ext uri="{FF2B5EF4-FFF2-40B4-BE49-F238E27FC236}">
                <a16:creationId xmlns:a16="http://schemas.microsoft.com/office/drawing/2014/main" id="{C8676128-1606-4DFD-BFC7-9BD82764BEDE}"/>
              </a:ext>
            </a:extLst>
          </p:cNvPr>
          <p:cNvSpPr>
            <a:spLocks noChangeArrowheads="1"/>
          </p:cNvSpPr>
          <p:nvPr/>
        </p:nvSpPr>
        <p:spPr bwMode="auto">
          <a:xfrm>
            <a:off x="248135" y="3689558"/>
            <a:ext cx="4177231" cy="1384995"/>
          </a:xfrm>
          <a:prstGeom prst="rect">
            <a:avLst/>
          </a:prstGeom>
          <a:ln/>
        </p:spPr>
        <p:style>
          <a:lnRef idx="2">
            <a:schemeClr val="accent1"/>
          </a:lnRef>
          <a:fillRef idx="1">
            <a:schemeClr val="lt1"/>
          </a:fillRef>
          <a:effectRef idx="0">
            <a:schemeClr val="accent1"/>
          </a:effectRef>
          <a:fontRef idx="minor">
            <a:schemeClr val="dk1"/>
          </a:fontRef>
        </p:style>
        <p:txBody>
          <a:bodyPr wrap="square">
            <a:spAutoFit/>
          </a:bodyPr>
          <a:lstStyle/>
          <a:p>
            <a:pPr marL="0" lvl="1" eaLnBrk="1" hangingPunct="1">
              <a:spcAft>
                <a:spcPts val="600"/>
              </a:spcAft>
              <a:defRPr/>
            </a:pPr>
            <a:r>
              <a:rPr lang="en-GB" sz="1400" b="1" dirty="0">
                <a:solidFill>
                  <a:srgbClr val="000000"/>
                </a:solidFill>
              </a:rPr>
              <a:t>Key Principles of Public Administration: </a:t>
            </a:r>
            <a:r>
              <a:rPr lang="en-GB" sz="1400" dirty="0">
                <a:solidFill>
                  <a:srgbClr val="000000"/>
                </a:solidFill>
              </a:rPr>
              <a:t>Rational organisation of state administration and clear accountability lines between institutions, including supervision and reporting between parent ministries and agencies</a:t>
            </a:r>
          </a:p>
        </p:txBody>
      </p:sp>
      <p:sp>
        <p:nvSpPr>
          <p:cNvPr id="11" name="Rectangle 2">
            <a:extLst>
              <a:ext uri="{FF2B5EF4-FFF2-40B4-BE49-F238E27FC236}">
                <a16:creationId xmlns:a16="http://schemas.microsoft.com/office/drawing/2014/main" id="{00FAA4D7-B4EB-4472-BE7D-272410615B20}"/>
              </a:ext>
            </a:extLst>
          </p:cNvPr>
          <p:cNvSpPr>
            <a:spLocks noChangeArrowheads="1"/>
          </p:cNvSpPr>
          <p:nvPr/>
        </p:nvSpPr>
        <p:spPr bwMode="auto">
          <a:xfrm>
            <a:off x="4784179" y="2402818"/>
            <a:ext cx="4148799" cy="738187"/>
          </a:xfrm>
          <a:prstGeom prst="rect">
            <a:avLst/>
          </a:prstGeom>
          <a:ln/>
        </p:spPr>
        <p:style>
          <a:lnRef idx="2">
            <a:schemeClr val="accent1"/>
          </a:lnRef>
          <a:fillRef idx="1">
            <a:schemeClr val="lt1"/>
          </a:fillRef>
          <a:effectRef idx="0">
            <a:schemeClr val="accent1"/>
          </a:effectRef>
          <a:fontRef idx="minor">
            <a:schemeClr val="dk1"/>
          </a:fontRef>
        </p:style>
        <p:txBody>
          <a:bodyPr wrap="square">
            <a:spAutoFit/>
          </a:bodyPr>
          <a:lstStyle/>
          <a:p>
            <a:pPr marL="0" lvl="1" eaLnBrk="1" hangingPunct="1">
              <a:spcAft>
                <a:spcPts val="600"/>
              </a:spcAft>
              <a:defRPr/>
            </a:pPr>
            <a:r>
              <a:rPr lang="en-GB" sz="1400" b="1" dirty="0">
                <a:solidFill>
                  <a:srgbClr val="000000"/>
                </a:solidFill>
              </a:rPr>
              <a:t>SDG 16 target: </a:t>
            </a:r>
            <a:r>
              <a:rPr lang="en-GB" sz="1400" dirty="0">
                <a:solidFill>
                  <a:srgbClr val="000000"/>
                </a:solidFill>
              </a:rPr>
              <a:t>Develop effective, accountable and transparent institutions at all levels.</a:t>
            </a:r>
          </a:p>
        </p:txBody>
      </p:sp>
      <p:sp>
        <p:nvSpPr>
          <p:cNvPr id="12" name="Rectangle 2">
            <a:extLst>
              <a:ext uri="{FF2B5EF4-FFF2-40B4-BE49-F238E27FC236}">
                <a16:creationId xmlns:a16="http://schemas.microsoft.com/office/drawing/2014/main" id="{C8676128-1606-4DFD-BFC7-9BD82764BEDE}"/>
              </a:ext>
            </a:extLst>
          </p:cNvPr>
          <p:cNvSpPr>
            <a:spLocks noChangeArrowheads="1"/>
          </p:cNvSpPr>
          <p:nvPr/>
        </p:nvSpPr>
        <p:spPr bwMode="auto">
          <a:xfrm>
            <a:off x="232779" y="5661247"/>
            <a:ext cx="4192587" cy="954107"/>
          </a:xfrm>
          <a:prstGeom prst="rect">
            <a:avLst/>
          </a:prstGeom>
          <a:ln/>
        </p:spPr>
        <p:style>
          <a:lnRef idx="2">
            <a:schemeClr val="accent1"/>
          </a:lnRef>
          <a:fillRef idx="1">
            <a:schemeClr val="lt1"/>
          </a:fillRef>
          <a:effectRef idx="0">
            <a:schemeClr val="accent1"/>
          </a:effectRef>
          <a:fontRef idx="minor">
            <a:schemeClr val="dk1"/>
          </a:fontRef>
        </p:style>
        <p:txBody>
          <a:bodyPr wrap="square">
            <a:spAutoFit/>
          </a:bodyPr>
          <a:lstStyle/>
          <a:p>
            <a:pPr marL="0" lvl="1" eaLnBrk="1" hangingPunct="1">
              <a:spcAft>
                <a:spcPts val="600"/>
              </a:spcAft>
              <a:defRPr/>
            </a:pPr>
            <a:r>
              <a:rPr lang="en-GB" sz="1400" b="1" dirty="0">
                <a:solidFill>
                  <a:srgbClr val="000000"/>
                </a:solidFill>
              </a:rPr>
              <a:t>Key Principles of Public Administration: </a:t>
            </a:r>
            <a:r>
              <a:rPr lang="en-GB" sz="1400" dirty="0">
                <a:solidFill>
                  <a:srgbClr val="000000"/>
                </a:solidFill>
              </a:rPr>
              <a:t>One general law on administrative procedures and a limited number of sector laws with special procedures</a:t>
            </a:r>
          </a:p>
        </p:txBody>
      </p:sp>
      <p:sp>
        <p:nvSpPr>
          <p:cNvPr id="13" name="Rectangle 2">
            <a:extLst>
              <a:ext uri="{FF2B5EF4-FFF2-40B4-BE49-F238E27FC236}">
                <a16:creationId xmlns:a16="http://schemas.microsoft.com/office/drawing/2014/main" id="{7B151B0E-5B87-4CC8-AC05-99091313B7B6}"/>
              </a:ext>
            </a:extLst>
          </p:cNvPr>
          <p:cNvSpPr>
            <a:spLocks noChangeArrowheads="1"/>
          </p:cNvSpPr>
          <p:nvPr/>
        </p:nvSpPr>
        <p:spPr bwMode="auto">
          <a:xfrm>
            <a:off x="255265" y="5202551"/>
            <a:ext cx="4170102" cy="307777"/>
          </a:xfrm>
          <a:prstGeom prst="rect">
            <a:avLst/>
          </a:prstGeom>
          <a:ln/>
        </p:spPr>
        <p:style>
          <a:lnRef idx="2">
            <a:schemeClr val="accent1"/>
          </a:lnRef>
          <a:fillRef idx="1">
            <a:schemeClr val="lt1"/>
          </a:fillRef>
          <a:effectRef idx="0">
            <a:schemeClr val="accent1"/>
          </a:effectRef>
          <a:fontRef idx="minor">
            <a:schemeClr val="dk1"/>
          </a:fontRef>
        </p:style>
        <p:txBody>
          <a:bodyPr wrap="square">
            <a:spAutoFit/>
          </a:bodyPr>
          <a:lstStyle/>
          <a:p>
            <a:pPr marL="0" lvl="1" eaLnBrk="1" hangingPunct="1">
              <a:spcAft>
                <a:spcPts val="600"/>
              </a:spcAft>
              <a:defRPr/>
            </a:pPr>
            <a:r>
              <a:rPr lang="en-GB" sz="1400" b="1" dirty="0">
                <a:solidFill>
                  <a:srgbClr val="000000"/>
                </a:solidFill>
              </a:rPr>
              <a:t>SDG 16 target: </a:t>
            </a:r>
            <a:r>
              <a:rPr lang="en-GB" sz="1400" dirty="0"/>
              <a:t>Promote the rule of law</a:t>
            </a:r>
            <a:r>
              <a:rPr lang="en-GB" sz="1400" dirty="0">
                <a:solidFill>
                  <a:srgbClr val="000000"/>
                </a:solidFill>
              </a:rPr>
              <a:t>…</a:t>
            </a:r>
          </a:p>
        </p:txBody>
      </p:sp>
      <p:sp>
        <p:nvSpPr>
          <p:cNvPr id="15" name="Rectangle 2">
            <a:extLst>
              <a:ext uri="{FF2B5EF4-FFF2-40B4-BE49-F238E27FC236}">
                <a16:creationId xmlns:a16="http://schemas.microsoft.com/office/drawing/2014/main" id="{C8676128-1606-4DFD-BFC7-9BD82764BEDE}"/>
              </a:ext>
            </a:extLst>
          </p:cNvPr>
          <p:cNvSpPr>
            <a:spLocks noChangeArrowheads="1"/>
          </p:cNvSpPr>
          <p:nvPr/>
        </p:nvSpPr>
        <p:spPr bwMode="auto">
          <a:xfrm>
            <a:off x="4768059" y="4523786"/>
            <a:ext cx="4181040" cy="2031325"/>
          </a:xfrm>
          <a:prstGeom prst="rect">
            <a:avLst/>
          </a:prstGeom>
          <a:ln/>
        </p:spPr>
        <p:style>
          <a:lnRef idx="2">
            <a:schemeClr val="accent1"/>
          </a:lnRef>
          <a:fillRef idx="1">
            <a:schemeClr val="lt1"/>
          </a:fillRef>
          <a:effectRef idx="0">
            <a:schemeClr val="accent1"/>
          </a:effectRef>
          <a:fontRef idx="minor">
            <a:schemeClr val="dk1"/>
          </a:fontRef>
        </p:style>
        <p:txBody>
          <a:bodyPr wrap="square">
            <a:spAutoFit/>
          </a:bodyPr>
          <a:lstStyle/>
          <a:p>
            <a:pPr marL="0" lvl="1" eaLnBrk="1" hangingPunct="1">
              <a:spcAft>
                <a:spcPts val="600"/>
              </a:spcAft>
              <a:defRPr/>
            </a:pPr>
            <a:r>
              <a:rPr lang="en-GB" sz="1400" b="1" dirty="0">
                <a:solidFill>
                  <a:srgbClr val="000000"/>
                </a:solidFill>
              </a:rPr>
              <a:t>Key Principles of Public Administration: </a:t>
            </a:r>
            <a:r>
              <a:rPr lang="en-GB" sz="1400" dirty="0">
                <a:solidFill>
                  <a:srgbClr val="000000"/>
                </a:solidFill>
              </a:rPr>
              <a:t>The budget is formulated with comprehensive spending appropriations, consistent with the medium-term budgetary framework. As part of this, capital investment projects are subject to appropriate investment analysis and prioritised according to their overall final costs and benefits.</a:t>
            </a:r>
          </a:p>
        </p:txBody>
      </p:sp>
    </p:spTree>
    <p:extLst>
      <p:ext uri="{BB962C8B-B14F-4D97-AF65-F5344CB8AC3E}">
        <p14:creationId xmlns:p14="http://schemas.microsoft.com/office/powerpoint/2010/main" val="23463039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11"/>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10"/>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9"/>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3"/>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12"/>
                                        </p:tgtEl>
                                        <p:attrNameLst>
                                          <p:attrName>style.visibility</p:attrName>
                                        </p:attrNameLst>
                                      </p:cBhvr>
                                      <p:to>
                                        <p:strVal val="visible"/>
                                      </p:to>
                                    </p:set>
                                  </p:childTnLst>
                                </p:cTn>
                              </p:par>
                            </p:childTnLst>
                          </p:cTn>
                        </p:par>
                      </p:childTnLst>
                    </p:cTn>
                  </p:par>
                  <p:par>
                    <p:cTn id="35" fill="hold">
                      <p:stCondLst>
                        <p:cond delay="indefinite"/>
                      </p:stCondLst>
                      <p:childTnLst>
                        <p:par>
                          <p:cTn id="36" fill="hold">
                            <p:stCondLst>
                              <p:cond delay="0"/>
                            </p:stCondLst>
                            <p:childTnLst>
                              <p:par>
                                <p:cTn id="37" presetID="1" presetClass="entr" presetSubtype="0" fill="hold" grpId="0" nodeType="clickEffect">
                                  <p:stCondLst>
                                    <p:cond delay="0"/>
                                  </p:stCondLst>
                                  <p:childTnLst>
                                    <p:set>
                                      <p:cBhvr>
                                        <p:cTn id="38" dur="1" fill="hold">
                                          <p:stCondLst>
                                            <p:cond delay="0"/>
                                          </p:stCondLst>
                                        </p:cTn>
                                        <p:tgtEl>
                                          <p:spTgt spid="1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P spid="8" grpId="0" animBg="1"/>
      <p:bldP spid="9" grpId="0" animBg="1"/>
      <p:bldP spid="10" grpId="0" animBg="1"/>
      <p:bldP spid="11" grpId="0" animBg="1"/>
      <p:bldP spid="12" grpId="0" animBg="1"/>
      <p:bldP spid="13" grpId="0" animBg="1"/>
      <p:bldP spid="15" grpId="0"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noChangeArrowheads="1"/>
          </p:cNvSpPr>
          <p:nvPr>
            <p:ph type="title"/>
          </p:nvPr>
        </p:nvSpPr>
        <p:spPr>
          <a:xfrm>
            <a:off x="0" y="34925"/>
            <a:ext cx="8229600" cy="936625"/>
          </a:xfrm>
        </p:spPr>
        <p:txBody>
          <a:bodyPr/>
          <a:lstStyle/>
          <a:p>
            <a:pPr marL="85725" indent="0"/>
            <a:r>
              <a:rPr lang="en-GB" altLang="en-US" sz="2300" dirty="0">
                <a:solidFill>
                  <a:schemeClr val="bg1"/>
                </a:solidFill>
              </a:rPr>
              <a:t>Mainstreaming of PAR </a:t>
            </a:r>
            <a:br>
              <a:rPr lang="en-GB" altLang="en-US" sz="2300" dirty="0">
                <a:solidFill>
                  <a:schemeClr val="bg1"/>
                </a:solidFill>
              </a:rPr>
            </a:br>
            <a:r>
              <a:rPr lang="en-GB" altLang="en-US" sz="2300" dirty="0">
                <a:solidFill>
                  <a:schemeClr val="bg1"/>
                </a:solidFill>
              </a:rPr>
              <a:t>in sector work - II</a:t>
            </a:r>
          </a:p>
        </p:txBody>
      </p:sp>
      <p:sp>
        <p:nvSpPr>
          <p:cNvPr id="3" name="Content Placeholder 2">
            <a:extLst>
              <a:ext uri="{FF2B5EF4-FFF2-40B4-BE49-F238E27FC236}">
                <a16:creationId xmlns:a16="http://schemas.microsoft.com/office/drawing/2014/main" id="{5E01822F-6305-4D94-AD3A-FBE040C63229}"/>
              </a:ext>
            </a:extLst>
          </p:cNvPr>
          <p:cNvSpPr>
            <a:spLocks noGrp="1"/>
          </p:cNvSpPr>
          <p:nvPr>
            <p:ph idx="1"/>
          </p:nvPr>
        </p:nvSpPr>
        <p:spPr>
          <a:xfrm>
            <a:off x="192088" y="1196752"/>
            <a:ext cx="8759825" cy="5435823"/>
          </a:xfrm>
        </p:spPr>
        <p:txBody>
          <a:bodyPr/>
          <a:lstStyle/>
          <a:p>
            <a:pPr marL="0" indent="0">
              <a:buFontTx/>
              <a:buNone/>
              <a:defRPr/>
            </a:pPr>
            <a:endParaRPr lang="en-GB" sz="800" dirty="0"/>
          </a:p>
          <a:p>
            <a:pPr eaLnBrk="1" hangingPunct="1">
              <a:spcBef>
                <a:spcPct val="0"/>
              </a:spcBef>
              <a:buClrTx/>
              <a:defRPr/>
            </a:pPr>
            <a:r>
              <a:rPr lang="en-US" altLang="en-US" sz="2000" i="0" dirty="0">
                <a:solidFill>
                  <a:srgbClr val="000000"/>
                </a:solidFill>
              </a:rPr>
              <a:t>(Sector) policy planning </a:t>
            </a:r>
          </a:p>
          <a:p>
            <a:pPr eaLnBrk="1" hangingPunct="1">
              <a:spcBef>
                <a:spcPct val="0"/>
              </a:spcBef>
              <a:buClrTx/>
              <a:defRPr/>
            </a:pPr>
            <a:r>
              <a:rPr lang="en-US" altLang="en-US" sz="2000" i="0" dirty="0">
                <a:solidFill>
                  <a:srgbClr val="000000"/>
                </a:solidFill>
              </a:rPr>
              <a:t>Monitoring and reporting on </a:t>
            </a:r>
          </a:p>
          <a:p>
            <a:pPr marL="0" indent="0" eaLnBrk="1" hangingPunct="1">
              <a:spcBef>
                <a:spcPct val="0"/>
              </a:spcBef>
              <a:buClrTx/>
              <a:buNone/>
              <a:tabLst>
                <a:tab pos="361950" algn="l"/>
              </a:tabLst>
              <a:defRPr/>
            </a:pPr>
            <a:r>
              <a:rPr lang="en-US" altLang="en-US" sz="2000" i="0" dirty="0">
                <a:solidFill>
                  <a:srgbClr val="000000"/>
                </a:solidFill>
              </a:rPr>
              <a:t>	implementation of policies</a:t>
            </a:r>
          </a:p>
          <a:p>
            <a:pPr eaLnBrk="1" hangingPunct="1">
              <a:spcBef>
                <a:spcPct val="0"/>
              </a:spcBef>
              <a:buClrTx/>
              <a:defRPr/>
            </a:pPr>
            <a:r>
              <a:rPr lang="en-US" altLang="en-US" sz="2000" i="0" dirty="0">
                <a:solidFill>
                  <a:srgbClr val="000000"/>
                </a:solidFill>
              </a:rPr>
              <a:t>Policy /law making procedures</a:t>
            </a:r>
          </a:p>
          <a:p>
            <a:pPr eaLnBrk="1" hangingPunct="1">
              <a:spcBef>
                <a:spcPct val="0"/>
              </a:spcBef>
              <a:buClrTx/>
              <a:defRPr/>
            </a:pPr>
            <a:r>
              <a:rPr lang="en-US" altLang="en-US" sz="2000" i="0" dirty="0">
                <a:solidFill>
                  <a:srgbClr val="000000"/>
                </a:solidFill>
              </a:rPr>
              <a:t>Recruitments of public servants</a:t>
            </a:r>
          </a:p>
          <a:p>
            <a:pPr eaLnBrk="1" hangingPunct="1">
              <a:spcBef>
                <a:spcPct val="0"/>
              </a:spcBef>
              <a:buClrTx/>
              <a:defRPr/>
            </a:pPr>
            <a:r>
              <a:rPr lang="en-US" altLang="en-US" sz="2000" i="0" dirty="0">
                <a:solidFill>
                  <a:srgbClr val="000000"/>
                </a:solidFill>
              </a:rPr>
              <a:t>Dismissals of public servants</a:t>
            </a:r>
          </a:p>
          <a:p>
            <a:pPr eaLnBrk="1" hangingPunct="1">
              <a:spcBef>
                <a:spcPct val="0"/>
              </a:spcBef>
              <a:buClrTx/>
              <a:defRPr/>
            </a:pPr>
            <a:r>
              <a:rPr lang="en-US" altLang="en-US" sz="2000" i="0" dirty="0">
                <a:solidFill>
                  <a:srgbClr val="000000"/>
                </a:solidFill>
              </a:rPr>
              <a:t>Human resources management</a:t>
            </a:r>
          </a:p>
          <a:p>
            <a:pPr eaLnBrk="1" hangingPunct="1">
              <a:spcBef>
                <a:spcPct val="0"/>
              </a:spcBef>
              <a:buClrTx/>
              <a:defRPr/>
            </a:pPr>
            <a:r>
              <a:rPr lang="en-US" altLang="en-US" sz="2000" i="0" dirty="0">
                <a:solidFill>
                  <a:srgbClr val="000000"/>
                </a:solidFill>
              </a:rPr>
              <a:t>Remuneration of public servants</a:t>
            </a:r>
          </a:p>
          <a:p>
            <a:pPr eaLnBrk="1" hangingPunct="1">
              <a:spcBef>
                <a:spcPct val="0"/>
              </a:spcBef>
              <a:buClrTx/>
              <a:defRPr/>
            </a:pPr>
            <a:r>
              <a:rPr lang="en-US" altLang="en-US" sz="2000" i="0" dirty="0">
                <a:solidFill>
                  <a:srgbClr val="000000"/>
                </a:solidFill>
              </a:rPr>
              <a:t>Transparency/access to information</a:t>
            </a:r>
          </a:p>
          <a:p>
            <a:pPr eaLnBrk="1" hangingPunct="1">
              <a:spcBef>
                <a:spcPct val="0"/>
              </a:spcBef>
              <a:buClrTx/>
              <a:defRPr/>
            </a:pPr>
            <a:r>
              <a:rPr lang="en-US" altLang="en-US" sz="2000" i="0" dirty="0">
                <a:solidFill>
                  <a:srgbClr val="000000"/>
                </a:solidFill>
              </a:rPr>
              <a:t>Rationality of state administrative</a:t>
            </a:r>
          </a:p>
          <a:p>
            <a:pPr eaLnBrk="1" hangingPunct="1">
              <a:spcBef>
                <a:spcPct val="0"/>
              </a:spcBef>
              <a:buClrTx/>
              <a:defRPr/>
            </a:pPr>
            <a:r>
              <a:rPr lang="en-US" altLang="en-US" sz="2000" i="0" dirty="0">
                <a:solidFill>
                  <a:srgbClr val="000000"/>
                </a:solidFill>
              </a:rPr>
              <a:t>structures </a:t>
            </a:r>
          </a:p>
          <a:p>
            <a:pPr eaLnBrk="1" hangingPunct="1">
              <a:spcBef>
                <a:spcPct val="0"/>
              </a:spcBef>
              <a:buClrTx/>
              <a:defRPr/>
            </a:pPr>
            <a:r>
              <a:rPr lang="en-US" altLang="en-US" sz="2000" i="0" dirty="0">
                <a:solidFill>
                  <a:srgbClr val="000000"/>
                </a:solidFill>
              </a:rPr>
              <a:t>Administrative procedures</a:t>
            </a:r>
          </a:p>
          <a:p>
            <a:pPr eaLnBrk="1" hangingPunct="1">
              <a:spcBef>
                <a:spcPct val="0"/>
              </a:spcBef>
              <a:buClrTx/>
              <a:defRPr/>
            </a:pPr>
            <a:r>
              <a:rPr lang="en-US" altLang="en-US" sz="2000" i="0" dirty="0">
                <a:solidFill>
                  <a:srgbClr val="000000"/>
                </a:solidFill>
              </a:rPr>
              <a:t>IT systems</a:t>
            </a:r>
          </a:p>
          <a:p>
            <a:pPr eaLnBrk="1" hangingPunct="1">
              <a:spcBef>
                <a:spcPct val="0"/>
              </a:spcBef>
              <a:buClrTx/>
              <a:defRPr/>
            </a:pPr>
            <a:r>
              <a:rPr lang="en-US" altLang="en-US" sz="2000" i="0" dirty="0">
                <a:solidFill>
                  <a:srgbClr val="000000"/>
                </a:solidFill>
              </a:rPr>
              <a:t>Budgeting procedures</a:t>
            </a:r>
          </a:p>
          <a:p>
            <a:pPr eaLnBrk="1" hangingPunct="1">
              <a:spcBef>
                <a:spcPct val="0"/>
              </a:spcBef>
              <a:buClrTx/>
              <a:defRPr/>
            </a:pPr>
            <a:r>
              <a:rPr lang="en-US" altLang="en-US" sz="2000" i="0" dirty="0">
                <a:solidFill>
                  <a:srgbClr val="000000"/>
                </a:solidFill>
              </a:rPr>
              <a:t>Capital investment planning</a:t>
            </a:r>
          </a:p>
          <a:p>
            <a:pPr eaLnBrk="1" hangingPunct="1">
              <a:spcBef>
                <a:spcPct val="0"/>
              </a:spcBef>
              <a:buClrTx/>
              <a:defRPr/>
            </a:pPr>
            <a:r>
              <a:rPr lang="en-US" altLang="en-US" sz="2000" i="0" dirty="0">
                <a:solidFill>
                  <a:srgbClr val="000000"/>
                </a:solidFill>
              </a:rPr>
              <a:t>Accountability /internal control</a:t>
            </a:r>
          </a:p>
          <a:p>
            <a:pPr eaLnBrk="1" hangingPunct="1">
              <a:spcBef>
                <a:spcPct val="0"/>
              </a:spcBef>
              <a:buClrTx/>
              <a:defRPr/>
            </a:pPr>
            <a:r>
              <a:rPr lang="en-US" altLang="en-US" sz="2000" i="0" dirty="0">
                <a:solidFill>
                  <a:srgbClr val="000000"/>
                </a:solidFill>
              </a:rPr>
              <a:t>Public procurement</a:t>
            </a:r>
          </a:p>
          <a:p>
            <a:pPr eaLnBrk="1" hangingPunct="1">
              <a:spcBef>
                <a:spcPct val="0"/>
              </a:spcBef>
              <a:buClrTx/>
              <a:defRPr/>
            </a:pPr>
            <a:endParaRPr lang="en-US" altLang="en-US" sz="1700" i="0" dirty="0">
              <a:solidFill>
                <a:srgbClr val="000000"/>
              </a:solidFill>
            </a:endParaRPr>
          </a:p>
          <a:p>
            <a:pPr eaLnBrk="1" hangingPunct="1">
              <a:spcBef>
                <a:spcPct val="0"/>
              </a:spcBef>
              <a:buClrTx/>
              <a:defRPr/>
            </a:pPr>
            <a:endParaRPr lang="en-US" altLang="en-US" sz="1700" i="0" dirty="0">
              <a:solidFill>
                <a:srgbClr val="000000"/>
              </a:solidFill>
            </a:endParaRPr>
          </a:p>
        </p:txBody>
      </p:sp>
      <p:sp>
        <p:nvSpPr>
          <p:cNvPr id="15" name="Rectangle 2">
            <a:extLst>
              <a:ext uri="{FF2B5EF4-FFF2-40B4-BE49-F238E27FC236}">
                <a16:creationId xmlns:a16="http://schemas.microsoft.com/office/drawing/2014/main" id="{DF05DA78-E0DF-40F0-9EBD-C21036AA67EA}"/>
              </a:ext>
            </a:extLst>
          </p:cNvPr>
          <p:cNvSpPr>
            <a:spLocks noChangeArrowheads="1"/>
          </p:cNvSpPr>
          <p:nvPr/>
        </p:nvSpPr>
        <p:spPr bwMode="auto">
          <a:xfrm>
            <a:off x="5285024" y="1305003"/>
            <a:ext cx="1075322" cy="276999"/>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lvl="0"/>
            <a:r>
              <a:rPr lang="en-US" dirty="0"/>
              <a:t>Institutions</a:t>
            </a:r>
          </a:p>
        </p:txBody>
      </p:sp>
      <p:sp>
        <p:nvSpPr>
          <p:cNvPr id="17" name="Rectangle 2">
            <a:extLst>
              <a:ext uri="{FF2B5EF4-FFF2-40B4-BE49-F238E27FC236}">
                <a16:creationId xmlns:a16="http://schemas.microsoft.com/office/drawing/2014/main" id="{DF05DA78-E0DF-40F0-9EBD-C21036AA67EA}"/>
              </a:ext>
            </a:extLst>
          </p:cNvPr>
          <p:cNvSpPr>
            <a:spLocks noChangeArrowheads="1"/>
          </p:cNvSpPr>
          <p:nvPr/>
        </p:nvSpPr>
        <p:spPr bwMode="auto">
          <a:xfrm>
            <a:off x="7859249" y="1630196"/>
            <a:ext cx="1080120" cy="276999"/>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lvl="0"/>
            <a:r>
              <a:rPr lang="en-US" dirty="0"/>
              <a:t>Procedures</a:t>
            </a:r>
          </a:p>
        </p:txBody>
      </p:sp>
      <p:sp>
        <p:nvSpPr>
          <p:cNvPr id="18" name="Rectangle 2">
            <a:extLst>
              <a:ext uri="{FF2B5EF4-FFF2-40B4-BE49-F238E27FC236}">
                <a16:creationId xmlns:a16="http://schemas.microsoft.com/office/drawing/2014/main" id="{DF05DA78-E0DF-40F0-9EBD-C21036AA67EA}"/>
              </a:ext>
            </a:extLst>
          </p:cNvPr>
          <p:cNvSpPr>
            <a:spLocks noChangeArrowheads="1"/>
          </p:cNvSpPr>
          <p:nvPr/>
        </p:nvSpPr>
        <p:spPr bwMode="auto">
          <a:xfrm>
            <a:off x="6769869" y="1184271"/>
            <a:ext cx="1350629" cy="276999"/>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lvl="0"/>
            <a:r>
              <a:rPr lang="en-US" dirty="0"/>
              <a:t>Public servants</a:t>
            </a:r>
          </a:p>
        </p:txBody>
      </p:sp>
      <p:sp>
        <p:nvSpPr>
          <p:cNvPr id="19" name="Rectangle 2">
            <a:extLst>
              <a:ext uri="{FF2B5EF4-FFF2-40B4-BE49-F238E27FC236}">
                <a16:creationId xmlns:a16="http://schemas.microsoft.com/office/drawing/2014/main" id="{DF05DA78-E0DF-40F0-9EBD-C21036AA67EA}"/>
              </a:ext>
            </a:extLst>
          </p:cNvPr>
          <p:cNvSpPr>
            <a:spLocks noChangeArrowheads="1"/>
          </p:cNvSpPr>
          <p:nvPr/>
        </p:nvSpPr>
        <p:spPr bwMode="auto">
          <a:xfrm>
            <a:off x="5152741" y="1787784"/>
            <a:ext cx="1080120" cy="276999"/>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lvl="0"/>
            <a:r>
              <a:rPr lang="en-US" dirty="0"/>
              <a:t>Systems</a:t>
            </a:r>
          </a:p>
        </p:txBody>
      </p:sp>
      <p:sp>
        <p:nvSpPr>
          <p:cNvPr id="21" name="Rectangle 2">
            <a:extLst>
              <a:ext uri="{FF2B5EF4-FFF2-40B4-BE49-F238E27FC236}">
                <a16:creationId xmlns:a16="http://schemas.microsoft.com/office/drawing/2014/main" id="{DF05DA78-E0DF-40F0-9EBD-C21036AA67EA}"/>
              </a:ext>
            </a:extLst>
          </p:cNvPr>
          <p:cNvSpPr>
            <a:spLocks noChangeArrowheads="1"/>
          </p:cNvSpPr>
          <p:nvPr/>
        </p:nvSpPr>
        <p:spPr bwMode="auto">
          <a:xfrm>
            <a:off x="7329232" y="6096128"/>
            <a:ext cx="1285463" cy="276999"/>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lvl="0"/>
            <a:r>
              <a:rPr lang="en-US" dirty="0"/>
              <a:t>Accountability</a:t>
            </a:r>
          </a:p>
        </p:txBody>
      </p:sp>
      <p:sp>
        <p:nvSpPr>
          <p:cNvPr id="22" name="Rectangle 2">
            <a:extLst>
              <a:ext uri="{FF2B5EF4-FFF2-40B4-BE49-F238E27FC236}">
                <a16:creationId xmlns:a16="http://schemas.microsoft.com/office/drawing/2014/main" id="{DF05DA78-E0DF-40F0-9EBD-C21036AA67EA}"/>
              </a:ext>
            </a:extLst>
          </p:cNvPr>
          <p:cNvSpPr>
            <a:spLocks noChangeArrowheads="1"/>
          </p:cNvSpPr>
          <p:nvPr/>
        </p:nvSpPr>
        <p:spPr bwMode="auto">
          <a:xfrm>
            <a:off x="5387026" y="6093296"/>
            <a:ext cx="1437161" cy="276999"/>
          </a:xfrm>
          <a:prstGeom prst="rect">
            <a:avLst/>
          </a:prstGeom>
          <a:noFill/>
          <a:ln/>
        </p:spPr>
        <p:style>
          <a:lnRef idx="2">
            <a:schemeClr val="accent1"/>
          </a:lnRef>
          <a:fillRef idx="1">
            <a:schemeClr val="lt1"/>
          </a:fillRef>
          <a:effectRef idx="0">
            <a:schemeClr val="accent1"/>
          </a:effectRef>
          <a:fontRef idx="minor">
            <a:schemeClr val="dk1"/>
          </a:fontRef>
        </p:style>
        <p:txBody>
          <a:bodyPr wrap="square">
            <a:spAutoFit/>
          </a:bodyPr>
          <a:lstStyle/>
          <a:p>
            <a:pPr lvl="0"/>
            <a:r>
              <a:rPr lang="en-US" dirty="0"/>
              <a:t>Service delivery</a:t>
            </a:r>
          </a:p>
        </p:txBody>
      </p:sp>
      <p:grpSp>
        <p:nvGrpSpPr>
          <p:cNvPr id="20" name="Group 11"/>
          <p:cNvGrpSpPr>
            <a:grpSpLocks/>
          </p:cNvGrpSpPr>
          <p:nvPr/>
        </p:nvGrpSpPr>
        <p:grpSpPr bwMode="auto">
          <a:xfrm>
            <a:off x="5139351" y="2086922"/>
            <a:ext cx="3936777" cy="3860567"/>
            <a:chOff x="2891642" y="2301433"/>
            <a:chExt cx="3587372" cy="3695339"/>
          </a:xfrm>
        </p:grpSpPr>
        <p:sp>
          <p:nvSpPr>
            <p:cNvPr id="23" name="Freeform 22">
              <a:extLst>
                <a:ext uri="{FF2B5EF4-FFF2-40B4-BE49-F238E27FC236}">
                  <a16:creationId xmlns:a16="http://schemas.microsoft.com/office/drawing/2014/main" id="{3A694416-F199-45D7-ACA0-162CE889124B}"/>
                </a:ext>
              </a:extLst>
            </p:cNvPr>
            <p:cNvSpPr/>
            <p:nvPr/>
          </p:nvSpPr>
          <p:spPr>
            <a:xfrm>
              <a:off x="3437532" y="3044042"/>
              <a:ext cx="2433186" cy="2431292"/>
            </a:xfrm>
            <a:custGeom>
              <a:avLst/>
              <a:gdLst>
                <a:gd name="connsiteX0" fmla="*/ 0 w 2433457"/>
                <a:gd name="connsiteY0" fmla="*/ 1216729 h 2433457"/>
                <a:gd name="connsiteX1" fmla="*/ 1216729 w 2433457"/>
                <a:gd name="connsiteY1" fmla="*/ 0 h 2433457"/>
                <a:gd name="connsiteX2" fmla="*/ 2433458 w 2433457"/>
                <a:gd name="connsiteY2" fmla="*/ 1216729 h 2433457"/>
                <a:gd name="connsiteX3" fmla="*/ 1216729 w 2433457"/>
                <a:gd name="connsiteY3" fmla="*/ 2433458 h 2433457"/>
                <a:gd name="connsiteX4" fmla="*/ 0 w 2433457"/>
                <a:gd name="connsiteY4" fmla="*/ 1216729 h 243345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3457" h="2433457">
                  <a:moveTo>
                    <a:pt x="0" y="1216729"/>
                  </a:moveTo>
                  <a:cubicBezTo>
                    <a:pt x="0" y="544748"/>
                    <a:pt x="544748" y="0"/>
                    <a:pt x="1216729" y="0"/>
                  </a:cubicBezTo>
                  <a:cubicBezTo>
                    <a:pt x="1888710" y="0"/>
                    <a:pt x="2433458" y="544748"/>
                    <a:pt x="2433458" y="1216729"/>
                  </a:cubicBezTo>
                  <a:cubicBezTo>
                    <a:pt x="2433458" y="1888710"/>
                    <a:pt x="1888710" y="2433458"/>
                    <a:pt x="1216729" y="2433458"/>
                  </a:cubicBezTo>
                  <a:cubicBezTo>
                    <a:pt x="544748" y="2433458"/>
                    <a:pt x="0" y="1888710"/>
                    <a:pt x="0" y="1216729"/>
                  </a:cubicBezTo>
                  <a:close/>
                </a:path>
              </a:pathLst>
            </a:custGeom>
            <a:solidFill>
              <a:schemeClr val="accent2">
                <a:lumMod val="75000"/>
                <a:alpha val="50000"/>
              </a:scheme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394472" tIns="394472" rIns="394472" bIns="394472" spcCol="1270" anchor="ctr"/>
            <a:lstStyle/>
            <a:p>
              <a:pPr algn="ctr" defTabSz="1333500" eaLnBrk="1" hangingPunct="1">
                <a:lnSpc>
                  <a:spcPct val="90000"/>
                </a:lnSpc>
                <a:spcAft>
                  <a:spcPts val="0"/>
                </a:spcAft>
                <a:defRPr/>
              </a:pPr>
              <a:endParaRPr lang="en-US" sz="1000" b="1" dirty="0"/>
            </a:p>
            <a:p>
              <a:pPr algn="ctr" defTabSz="1333500" eaLnBrk="1" hangingPunct="1">
                <a:lnSpc>
                  <a:spcPct val="90000"/>
                </a:lnSpc>
                <a:spcAft>
                  <a:spcPts val="0"/>
                </a:spcAft>
                <a:defRPr/>
              </a:pPr>
              <a:r>
                <a:rPr lang="en-US" sz="2200" b="1" dirty="0"/>
                <a:t>PAR</a:t>
              </a:r>
              <a:endParaRPr lang="en-US" sz="400" b="1" dirty="0"/>
            </a:p>
            <a:p>
              <a:pPr algn="ctr" defTabSz="1333500" eaLnBrk="1" hangingPunct="1">
                <a:lnSpc>
                  <a:spcPct val="90000"/>
                </a:lnSpc>
                <a:spcAft>
                  <a:spcPct val="35000"/>
                </a:spcAft>
                <a:defRPr/>
              </a:pPr>
              <a:endParaRPr lang="en-US" sz="1000" b="1" dirty="0"/>
            </a:p>
          </p:txBody>
        </p:sp>
        <p:sp>
          <p:nvSpPr>
            <p:cNvPr id="24" name="Freeform 23">
              <a:extLst>
                <a:ext uri="{FF2B5EF4-FFF2-40B4-BE49-F238E27FC236}">
                  <a16:creationId xmlns:a16="http://schemas.microsoft.com/office/drawing/2014/main" id="{F1AE2B32-D7A6-416C-B485-66B591D442EE}"/>
                </a:ext>
              </a:extLst>
            </p:cNvPr>
            <p:cNvSpPr/>
            <p:nvPr/>
          </p:nvSpPr>
          <p:spPr>
            <a:xfrm>
              <a:off x="3610401" y="2301433"/>
              <a:ext cx="1216593" cy="1215646"/>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FF000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2156" tIns="192156" rIns="192156" bIns="192156" anchor="ctr"/>
            <a:lstStyle>
              <a:lvl1pPr defTabSz="488950" eaLnBrk="0" hangingPunct="0">
                <a:defRPr sz="1200">
                  <a:solidFill>
                    <a:srgbClr val="0F5494"/>
                  </a:solidFill>
                  <a:latin typeface="Verdana" charset="0"/>
                  <a:ea typeface="ＭＳ Ｐゴシック" charset="-128"/>
                </a:defRPr>
              </a:lvl1pPr>
              <a:lvl2pPr marL="37931725" indent="-37474525" defTabSz="488950" eaLnBrk="0" hangingPunct="0">
                <a:defRPr sz="1200">
                  <a:solidFill>
                    <a:srgbClr val="0F5494"/>
                  </a:solidFill>
                  <a:latin typeface="Verdana" charset="0"/>
                  <a:ea typeface="ＭＳ Ｐゴシック" charset="-128"/>
                </a:defRPr>
              </a:lvl2pPr>
              <a:lvl3pPr eaLnBrk="0" hangingPunct="0">
                <a:defRPr sz="1200">
                  <a:solidFill>
                    <a:srgbClr val="0F5494"/>
                  </a:solidFill>
                  <a:latin typeface="Verdana" charset="0"/>
                  <a:ea typeface="ＭＳ Ｐゴシック" charset="-128"/>
                </a:defRPr>
              </a:lvl3pPr>
              <a:lvl4pPr eaLnBrk="0" hangingPunct="0">
                <a:defRPr sz="1200">
                  <a:solidFill>
                    <a:srgbClr val="0F5494"/>
                  </a:solidFill>
                  <a:latin typeface="Verdana" charset="0"/>
                  <a:ea typeface="ＭＳ Ｐゴシック" charset="-128"/>
                </a:defRPr>
              </a:lvl4pPr>
              <a:lvl5pPr eaLnBrk="0" hangingPunct="0">
                <a:defRPr sz="1200">
                  <a:solidFill>
                    <a:srgbClr val="0F5494"/>
                  </a:solidFill>
                  <a:latin typeface="Verdana" charset="0"/>
                  <a:ea typeface="ＭＳ Ｐゴシック" charset="-128"/>
                </a:defRPr>
              </a:lvl5pPr>
              <a:lvl6pPr marL="457200" eaLnBrk="0" fontAlgn="base" hangingPunct="0">
                <a:spcBef>
                  <a:spcPct val="0"/>
                </a:spcBef>
                <a:spcAft>
                  <a:spcPct val="0"/>
                </a:spcAft>
                <a:defRPr sz="1200">
                  <a:solidFill>
                    <a:srgbClr val="0F5494"/>
                  </a:solidFill>
                  <a:latin typeface="Verdana" charset="0"/>
                  <a:ea typeface="ＭＳ Ｐゴシック" charset="-128"/>
                </a:defRPr>
              </a:lvl6pPr>
              <a:lvl7pPr marL="914400" eaLnBrk="0" fontAlgn="base" hangingPunct="0">
                <a:spcBef>
                  <a:spcPct val="0"/>
                </a:spcBef>
                <a:spcAft>
                  <a:spcPct val="0"/>
                </a:spcAft>
                <a:defRPr sz="1200">
                  <a:solidFill>
                    <a:srgbClr val="0F5494"/>
                  </a:solidFill>
                  <a:latin typeface="Verdana" charset="0"/>
                  <a:ea typeface="ＭＳ Ｐゴシック" charset="-128"/>
                </a:defRPr>
              </a:lvl7pPr>
              <a:lvl8pPr marL="1371600" eaLnBrk="0" fontAlgn="base" hangingPunct="0">
                <a:spcBef>
                  <a:spcPct val="0"/>
                </a:spcBef>
                <a:spcAft>
                  <a:spcPct val="0"/>
                </a:spcAft>
                <a:defRPr sz="1200">
                  <a:solidFill>
                    <a:srgbClr val="0F5494"/>
                  </a:solidFill>
                  <a:latin typeface="Verdana" charset="0"/>
                  <a:ea typeface="ＭＳ Ｐゴシック" charset="-128"/>
                </a:defRPr>
              </a:lvl8pPr>
              <a:lvl9pPr marL="1828800" eaLnBrk="0" fontAlgn="base" hangingPunct="0">
                <a:spcBef>
                  <a:spcPct val="0"/>
                </a:spcBef>
                <a:spcAft>
                  <a:spcPct val="0"/>
                </a:spcAft>
                <a:defRPr sz="1200">
                  <a:solidFill>
                    <a:srgbClr val="0F5494"/>
                  </a:solidFill>
                  <a:latin typeface="Verdana" charset="0"/>
                  <a:ea typeface="ＭＳ Ｐゴシック" charset="-128"/>
                </a:defRPr>
              </a:lvl9pPr>
            </a:lstStyle>
            <a:p>
              <a:pPr algn="ctr" eaLnBrk="1" hangingPunct="1">
                <a:lnSpc>
                  <a:spcPct val="90000"/>
                </a:lnSpc>
                <a:spcAft>
                  <a:spcPct val="35000"/>
                </a:spcAft>
                <a:defRPr/>
              </a:pPr>
              <a:endParaRPr lang="en-US" altLang="en-US" sz="1100" b="1" dirty="0">
                <a:solidFill>
                  <a:schemeClr val="tx1"/>
                </a:solidFill>
              </a:endParaRPr>
            </a:p>
            <a:p>
              <a:pPr algn="ctr" eaLnBrk="1" hangingPunct="1">
                <a:lnSpc>
                  <a:spcPct val="90000"/>
                </a:lnSpc>
                <a:spcAft>
                  <a:spcPct val="35000"/>
                </a:spcAft>
                <a:defRPr/>
              </a:pPr>
              <a:r>
                <a:rPr lang="en-US" altLang="en-US" sz="1100" b="1" dirty="0">
                  <a:solidFill>
                    <a:schemeClr val="tx1"/>
                  </a:solidFill>
                </a:rPr>
                <a:t>Education</a:t>
              </a:r>
            </a:p>
            <a:p>
              <a:pPr algn="ctr" eaLnBrk="1" hangingPunct="1">
                <a:lnSpc>
                  <a:spcPct val="90000"/>
                </a:lnSpc>
                <a:spcAft>
                  <a:spcPct val="35000"/>
                </a:spcAft>
                <a:defRPr/>
              </a:pPr>
              <a:endParaRPr lang="en-US" altLang="en-US" sz="1100" b="1" dirty="0">
                <a:solidFill>
                  <a:schemeClr val="tx1"/>
                </a:solidFill>
              </a:endParaRPr>
            </a:p>
          </p:txBody>
        </p:sp>
        <p:sp>
          <p:nvSpPr>
            <p:cNvPr id="25" name="Freeform 24">
              <a:extLst>
                <a:ext uri="{FF2B5EF4-FFF2-40B4-BE49-F238E27FC236}">
                  <a16:creationId xmlns:a16="http://schemas.microsoft.com/office/drawing/2014/main" id="{FC105379-208A-43D4-BCE1-D347CF56DE18}"/>
                </a:ext>
              </a:extLst>
            </p:cNvPr>
            <p:cNvSpPr/>
            <p:nvPr/>
          </p:nvSpPr>
          <p:spPr>
            <a:xfrm>
              <a:off x="5262421" y="3232174"/>
              <a:ext cx="1216593" cy="1189814"/>
            </a:xfrm>
            <a:custGeom>
              <a:avLst/>
              <a:gdLst>
                <a:gd name="connsiteX0" fmla="*/ 0 w 1216728"/>
                <a:gd name="connsiteY0" fmla="*/ 594871 h 1189741"/>
                <a:gd name="connsiteX1" fmla="*/ 608364 w 1216728"/>
                <a:gd name="connsiteY1" fmla="*/ 0 h 1189741"/>
                <a:gd name="connsiteX2" fmla="*/ 1216728 w 1216728"/>
                <a:gd name="connsiteY2" fmla="*/ 594871 h 1189741"/>
                <a:gd name="connsiteX3" fmla="*/ 608364 w 1216728"/>
                <a:gd name="connsiteY3" fmla="*/ 1189742 h 1189741"/>
                <a:gd name="connsiteX4" fmla="*/ 0 w 1216728"/>
                <a:gd name="connsiteY4" fmla="*/ 594871 h 118974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189741">
                  <a:moveTo>
                    <a:pt x="0" y="594871"/>
                  </a:moveTo>
                  <a:cubicBezTo>
                    <a:pt x="0" y="266333"/>
                    <a:pt x="272374" y="0"/>
                    <a:pt x="608364" y="0"/>
                  </a:cubicBezTo>
                  <a:cubicBezTo>
                    <a:pt x="944354" y="0"/>
                    <a:pt x="1216728" y="266333"/>
                    <a:pt x="1216728" y="594871"/>
                  </a:cubicBezTo>
                  <a:cubicBezTo>
                    <a:pt x="1216728" y="923409"/>
                    <a:pt x="944354" y="1189742"/>
                    <a:pt x="608364" y="1189742"/>
                  </a:cubicBezTo>
                  <a:cubicBezTo>
                    <a:pt x="272374" y="1189742"/>
                    <a:pt x="0" y="923409"/>
                    <a:pt x="0" y="594871"/>
                  </a:cubicBezTo>
                  <a:close/>
                </a:path>
              </a:pathLst>
            </a:custGeom>
            <a:solidFill>
              <a:srgbClr val="92D05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89616" tIns="185664" rIns="189616" bIns="185664" anchor="ctr"/>
            <a:lstStyle>
              <a:lvl1pPr defTabSz="400050" eaLnBrk="0" hangingPunct="0">
                <a:defRPr sz="1200">
                  <a:solidFill>
                    <a:srgbClr val="0F5494"/>
                  </a:solidFill>
                  <a:latin typeface="Verdana" charset="0"/>
                  <a:ea typeface="ＭＳ Ｐゴシック" charset="-128"/>
                </a:defRPr>
              </a:lvl1pPr>
              <a:lvl2pPr marL="37931725" indent="-37474525" defTabSz="400050" eaLnBrk="0" hangingPunct="0">
                <a:defRPr sz="1200">
                  <a:solidFill>
                    <a:srgbClr val="0F5494"/>
                  </a:solidFill>
                  <a:latin typeface="Verdana" charset="0"/>
                  <a:ea typeface="ＭＳ Ｐゴシック" charset="-128"/>
                </a:defRPr>
              </a:lvl2pPr>
              <a:lvl3pPr eaLnBrk="0" hangingPunct="0">
                <a:defRPr sz="1200">
                  <a:solidFill>
                    <a:srgbClr val="0F5494"/>
                  </a:solidFill>
                  <a:latin typeface="Verdana" charset="0"/>
                  <a:ea typeface="ＭＳ Ｐゴシック" charset="-128"/>
                </a:defRPr>
              </a:lvl3pPr>
              <a:lvl4pPr eaLnBrk="0" hangingPunct="0">
                <a:defRPr sz="1200">
                  <a:solidFill>
                    <a:srgbClr val="0F5494"/>
                  </a:solidFill>
                  <a:latin typeface="Verdana" charset="0"/>
                  <a:ea typeface="ＭＳ Ｐゴシック" charset="-128"/>
                </a:defRPr>
              </a:lvl4pPr>
              <a:lvl5pPr eaLnBrk="0" hangingPunct="0">
                <a:defRPr sz="1200">
                  <a:solidFill>
                    <a:srgbClr val="0F5494"/>
                  </a:solidFill>
                  <a:latin typeface="Verdana" charset="0"/>
                  <a:ea typeface="ＭＳ Ｐゴシック" charset="-128"/>
                </a:defRPr>
              </a:lvl5pPr>
              <a:lvl6pPr marL="457200" eaLnBrk="0" fontAlgn="base" hangingPunct="0">
                <a:spcBef>
                  <a:spcPct val="0"/>
                </a:spcBef>
                <a:spcAft>
                  <a:spcPct val="0"/>
                </a:spcAft>
                <a:defRPr sz="1200">
                  <a:solidFill>
                    <a:srgbClr val="0F5494"/>
                  </a:solidFill>
                  <a:latin typeface="Verdana" charset="0"/>
                  <a:ea typeface="ＭＳ Ｐゴシック" charset="-128"/>
                </a:defRPr>
              </a:lvl6pPr>
              <a:lvl7pPr marL="914400" eaLnBrk="0" fontAlgn="base" hangingPunct="0">
                <a:spcBef>
                  <a:spcPct val="0"/>
                </a:spcBef>
                <a:spcAft>
                  <a:spcPct val="0"/>
                </a:spcAft>
                <a:defRPr sz="1200">
                  <a:solidFill>
                    <a:srgbClr val="0F5494"/>
                  </a:solidFill>
                  <a:latin typeface="Verdana" charset="0"/>
                  <a:ea typeface="ＭＳ Ｐゴシック" charset="-128"/>
                </a:defRPr>
              </a:lvl7pPr>
              <a:lvl8pPr marL="1371600" eaLnBrk="0" fontAlgn="base" hangingPunct="0">
                <a:spcBef>
                  <a:spcPct val="0"/>
                </a:spcBef>
                <a:spcAft>
                  <a:spcPct val="0"/>
                </a:spcAft>
                <a:defRPr sz="1200">
                  <a:solidFill>
                    <a:srgbClr val="0F5494"/>
                  </a:solidFill>
                  <a:latin typeface="Verdana" charset="0"/>
                  <a:ea typeface="ＭＳ Ｐゴシック" charset="-128"/>
                </a:defRPr>
              </a:lvl8pPr>
              <a:lvl9pPr marL="1828800" eaLnBrk="0" fontAlgn="base" hangingPunct="0">
                <a:spcBef>
                  <a:spcPct val="0"/>
                </a:spcBef>
                <a:spcAft>
                  <a:spcPct val="0"/>
                </a:spcAft>
                <a:defRPr sz="1200">
                  <a:solidFill>
                    <a:srgbClr val="0F5494"/>
                  </a:solidFill>
                  <a:latin typeface="Verdana" charset="0"/>
                  <a:ea typeface="ＭＳ Ｐゴシック" charset="-128"/>
                </a:defRPr>
              </a:lvl9pPr>
            </a:lstStyle>
            <a:p>
              <a:pPr algn="ctr" eaLnBrk="1" hangingPunct="1">
                <a:lnSpc>
                  <a:spcPct val="90000"/>
                </a:lnSpc>
                <a:spcAft>
                  <a:spcPct val="35000"/>
                </a:spcAft>
                <a:defRPr/>
              </a:pPr>
              <a:endParaRPr lang="en-US" altLang="en-US" sz="900" b="1" dirty="0">
                <a:solidFill>
                  <a:schemeClr val="tx1"/>
                </a:solidFill>
              </a:endParaRPr>
            </a:p>
            <a:p>
              <a:pPr algn="ctr" eaLnBrk="1" hangingPunct="1">
                <a:lnSpc>
                  <a:spcPct val="90000"/>
                </a:lnSpc>
                <a:spcAft>
                  <a:spcPct val="35000"/>
                </a:spcAft>
                <a:defRPr/>
              </a:pPr>
              <a:r>
                <a:rPr lang="en-US" altLang="en-US" sz="900" b="1" dirty="0">
                  <a:solidFill>
                    <a:schemeClr val="tx1"/>
                  </a:solidFill>
                </a:rPr>
                <a:t>Employment</a:t>
              </a:r>
            </a:p>
            <a:p>
              <a:pPr algn="ctr" eaLnBrk="1" hangingPunct="1">
                <a:lnSpc>
                  <a:spcPct val="90000"/>
                </a:lnSpc>
                <a:spcAft>
                  <a:spcPct val="35000"/>
                </a:spcAft>
                <a:defRPr/>
              </a:pPr>
              <a:endParaRPr lang="en-US" altLang="en-US" sz="900" b="1" dirty="0">
                <a:solidFill>
                  <a:schemeClr val="tx1"/>
                </a:solidFill>
              </a:endParaRPr>
            </a:p>
          </p:txBody>
        </p:sp>
        <p:sp>
          <p:nvSpPr>
            <p:cNvPr id="26" name="Freeform 25">
              <a:extLst>
                <a:ext uri="{FF2B5EF4-FFF2-40B4-BE49-F238E27FC236}">
                  <a16:creationId xmlns:a16="http://schemas.microsoft.com/office/drawing/2014/main" id="{902D8877-5AE9-46D6-AC89-1BB84E924995}"/>
                </a:ext>
              </a:extLst>
            </p:cNvPr>
            <p:cNvSpPr/>
            <p:nvPr/>
          </p:nvSpPr>
          <p:spPr>
            <a:xfrm>
              <a:off x="5057003" y="4346131"/>
              <a:ext cx="1216594" cy="1217166"/>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FFFF0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0886" tIns="190886" rIns="190886" bIns="190886" spcCol="1270" anchor="ctr"/>
            <a:lstStyle/>
            <a:p>
              <a:pPr algn="ctr" defTabSz="444500" eaLnBrk="1" hangingPunct="1">
                <a:lnSpc>
                  <a:spcPct val="90000"/>
                </a:lnSpc>
                <a:spcAft>
                  <a:spcPct val="35000"/>
                </a:spcAft>
                <a:defRPr/>
              </a:pPr>
              <a:r>
                <a:rPr lang="en-US" sz="1000" b="1" dirty="0"/>
                <a:t>Agriculture</a:t>
              </a:r>
            </a:p>
          </p:txBody>
        </p:sp>
        <p:sp>
          <p:nvSpPr>
            <p:cNvPr id="27" name="Freeform 26">
              <a:extLst>
                <a:ext uri="{FF2B5EF4-FFF2-40B4-BE49-F238E27FC236}">
                  <a16:creationId xmlns:a16="http://schemas.microsoft.com/office/drawing/2014/main" id="{5089A0EB-449E-4371-8FA7-242F560F598E}"/>
                </a:ext>
              </a:extLst>
            </p:cNvPr>
            <p:cNvSpPr/>
            <p:nvPr/>
          </p:nvSpPr>
          <p:spPr>
            <a:xfrm>
              <a:off x="3974447" y="4781126"/>
              <a:ext cx="1216593" cy="1215646"/>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00B0F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89616" tIns="189616" rIns="189616" bIns="189616" spcCol="1270" anchor="ctr"/>
            <a:lstStyle/>
            <a:p>
              <a:pPr algn="ctr" defTabSz="400050" eaLnBrk="1" hangingPunct="1">
                <a:lnSpc>
                  <a:spcPct val="90000"/>
                </a:lnSpc>
                <a:spcAft>
                  <a:spcPct val="35000"/>
                </a:spcAft>
                <a:defRPr/>
              </a:pPr>
              <a:r>
                <a:rPr lang="en-US" sz="900" b="1" dirty="0"/>
                <a:t>Environment</a:t>
              </a:r>
            </a:p>
          </p:txBody>
        </p:sp>
        <p:sp>
          <p:nvSpPr>
            <p:cNvPr id="28" name="Freeform 27">
              <a:extLst>
                <a:ext uri="{FF2B5EF4-FFF2-40B4-BE49-F238E27FC236}">
                  <a16:creationId xmlns:a16="http://schemas.microsoft.com/office/drawing/2014/main" id="{CBC40DFC-7149-4300-8BD2-5FB4561C4EF5}"/>
                </a:ext>
              </a:extLst>
            </p:cNvPr>
            <p:cNvSpPr/>
            <p:nvPr/>
          </p:nvSpPr>
          <p:spPr>
            <a:xfrm>
              <a:off x="2995610" y="4260999"/>
              <a:ext cx="1216593" cy="1217165"/>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00B05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89616" tIns="189616" rIns="189616" bIns="189616" spcCol="1270" anchor="ctr"/>
            <a:lstStyle/>
            <a:p>
              <a:pPr algn="ctr" defTabSz="400050" eaLnBrk="1" hangingPunct="1">
                <a:lnSpc>
                  <a:spcPct val="90000"/>
                </a:lnSpc>
                <a:spcAft>
                  <a:spcPct val="35000"/>
                </a:spcAft>
                <a:defRPr/>
              </a:pPr>
              <a:r>
                <a:rPr lang="en-US" sz="900" b="1" dirty="0"/>
                <a:t>Transport and connectivity</a:t>
              </a:r>
            </a:p>
          </p:txBody>
        </p:sp>
        <p:sp>
          <p:nvSpPr>
            <p:cNvPr id="29" name="Freeform 28">
              <a:extLst>
                <a:ext uri="{FF2B5EF4-FFF2-40B4-BE49-F238E27FC236}">
                  <a16:creationId xmlns:a16="http://schemas.microsoft.com/office/drawing/2014/main" id="{5E46BB3E-6400-4762-B057-FF083A0AF2F1}"/>
                </a:ext>
              </a:extLst>
            </p:cNvPr>
            <p:cNvSpPr/>
            <p:nvPr/>
          </p:nvSpPr>
          <p:spPr>
            <a:xfrm>
              <a:off x="2891642" y="3142105"/>
              <a:ext cx="1216594" cy="1215646"/>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7030A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2156" tIns="192156" rIns="192156" bIns="192156" spcCol="1270" anchor="ctr"/>
            <a:lstStyle/>
            <a:p>
              <a:pPr algn="ctr" defTabSz="488950" eaLnBrk="1" hangingPunct="1">
                <a:lnSpc>
                  <a:spcPct val="90000"/>
                </a:lnSpc>
                <a:spcAft>
                  <a:spcPct val="35000"/>
                </a:spcAft>
                <a:defRPr/>
              </a:pPr>
              <a:endParaRPr lang="en-US" sz="1100" b="1" dirty="0"/>
            </a:p>
            <a:p>
              <a:pPr algn="ctr" defTabSz="488950" eaLnBrk="1" hangingPunct="1">
                <a:lnSpc>
                  <a:spcPct val="90000"/>
                </a:lnSpc>
                <a:spcAft>
                  <a:spcPct val="35000"/>
                </a:spcAft>
                <a:defRPr/>
              </a:pPr>
              <a:r>
                <a:rPr lang="en-US" sz="1100" b="1" dirty="0"/>
                <a:t>Health</a:t>
              </a:r>
            </a:p>
            <a:p>
              <a:pPr algn="ctr" defTabSz="488950" eaLnBrk="1" hangingPunct="1">
                <a:lnSpc>
                  <a:spcPct val="90000"/>
                </a:lnSpc>
                <a:spcAft>
                  <a:spcPct val="35000"/>
                </a:spcAft>
                <a:defRPr/>
              </a:pPr>
              <a:r>
                <a:rPr lang="en-US" sz="1100" b="1" dirty="0"/>
                <a:t> </a:t>
              </a:r>
            </a:p>
          </p:txBody>
        </p:sp>
      </p:grpSp>
      <p:sp>
        <p:nvSpPr>
          <p:cNvPr id="30" name="Freeform 29">
            <a:extLst>
              <a:ext uri="{FF2B5EF4-FFF2-40B4-BE49-F238E27FC236}">
                <a16:creationId xmlns:a16="http://schemas.microsoft.com/office/drawing/2014/main" id="{F1AE2B32-D7A6-416C-B485-66B591D442EE}"/>
              </a:ext>
            </a:extLst>
          </p:cNvPr>
          <p:cNvSpPr/>
          <p:nvPr/>
        </p:nvSpPr>
        <p:spPr bwMode="auto">
          <a:xfrm>
            <a:off x="7105348" y="2212821"/>
            <a:ext cx="1335088" cy="1270000"/>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00206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2156" tIns="192156" rIns="192156" bIns="192156" anchor="ctr"/>
          <a:lstStyle>
            <a:lvl1pPr defTabSz="488950" eaLnBrk="0" hangingPunct="0">
              <a:defRPr sz="1200">
                <a:solidFill>
                  <a:srgbClr val="0F5494"/>
                </a:solidFill>
                <a:latin typeface="Verdana" charset="0"/>
                <a:ea typeface="ＭＳ Ｐゴシック" charset="-128"/>
              </a:defRPr>
            </a:lvl1pPr>
            <a:lvl2pPr marL="37931725" indent="-37474525" defTabSz="488950" eaLnBrk="0" hangingPunct="0">
              <a:defRPr sz="1200">
                <a:solidFill>
                  <a:srgbClr val="0F5494"/>
                </a:solidFill>
                <a:latin typeface="Verdana" charset="0"/>
                <a:ea typeface="ＭＳ Ｐゴシック" charset="-128"/>
              </a:defRPr>
            </a:lvl2pPr>
            <a:lvl3pPr eaLnBrk="0" hangingPunct="0">
              <a:defRPr sz="1200">
                <a:solidFill>
                  <a:srgbClr val="0F5494"/>
                </a:solidFill>
                <a:latin typeface="Verdana" charset="0"/>
                <a:ea typeface="ＭＳ Ｐゴシック" charset="-128"/>
              </a:defRPr>
            </a:lvl3pPr>
            <a:lvl4pPr eaLnBrk="0" hangingPunct="0">
              <a:defRPr sz="1200">
                <a:solidFill>
                  <a:srgbClr val="0F5494"/>
                </a:solidFill>
                <a:latin typeface="Verdana" charset="0"/>
                <a:ea typeface="ＭＳ Ｐゴシック" charset="-128"/>
              </a:defRPr>
            </a:lvl4pPr>
            <a:lvl5pPr eaLnBrk="0" hangingPunct="0">
              <a:defRPr sz="1200">
                <a:solidFill>
                  <a:srgbClr val="0F5494"/>
                </a:solidFill>
                <a:latin typeface="Verdana" charset="0"/>
                <a:ea typeface="ＭＳ Ｐゴシック" charset="-128"/>
              </a:defRPr>
            </a:lvl5pPr>
            <a:lvl6pPr marL="457200" eaLnBrk="0" fontAlgn="base" hangingPunct="0">
              <a:spcBef>
                <a:spcPct val="0"/>
              </a:spcBef>
              <a:spcAft>
                <a:spcPct val="0"/>
              </a:spcAft>
              <a:defRPr sz="1200">
                <a:solidFill>
                  <a:srgbClr val="0F5494"/>
                </a:solidFill>
                <a:latin typeface="Verdana" charset="0"/>
                <a:ea typeface="ＭＳ Ｐゴシック" charset="-128"/>
              </a:defRPr>
            </a:lvl6pPr>
            <a:lvl7pPr marL="914400" eaLnBrk="0" fontAlgn="base" hangingPunct="0">
              <a:spcBef>
                <a:spcPct val="0"/>
              </a:spcBef>
              <a:spcAft>
                <a:spcPct val="0"/>
              </a:spcAft>
              <a:defRPr sz="1200">
                <a:solidFill>
                  <a:srgbClr val="0F5494"/>
                </a:solidFill>
                <a:latin typeface="Verdana" charset="0"/>
                <a:ea typeface="ＭＳ Ｐゴシック" charset="-128"/>
              </a:defRPr>
            </a:lvl7pPr>
            <a:lvl8pPr marL="1371600" eaLnBrk="0" fontAlgn="base" hangingPunct="0">
              <a:spcBef>
                <a:spcPct val="0"/>
              </a:spcBef>
              <a:spcAft>
                <a:spcPct val="0"/>
              </a:spcAft>
              <a:defRPr sz="1200">
                <a:solidFill>
                  <a:srgbClr val="0F5494"/>
                </a:solidFill>
                <a:latin typeface="Verdana" charset="0"/>
                <a:ea typeface="ＭＳ Ｐゴシック" charset="-128"/>
              </a:defRPr>
            </a:lvl8pPr>
            <a:lvl9pPr marL="1828800" eaLnBrk="0" fontAlgn="base" hangingPunct="0">
              <a:spcBef>
                <a:spcPct val="0"/>
              </a:spcBef>
              <a:spcAft>
                <a:spcPct val="0"/>
              </a:spcAft>
              <a:defRPr sz="1200">
                <a:solidFill>
                  <a:srgbClr val="0F5494"/>
                </a:solidFill>
                <a:latin typeface="Verdana" charset="0"/>
                <a:ea typeface="ＭＳ Ｐゴシック" charset="-128"/>
              </a:defRPr>
            </a:lvl9pPr>
          </a:lstStyle>
          <a:p>
            <a:pPr algn="ctr" eaLnBrk="1" hangingPunct="1">
              <a:lnSpc>
                <a:spcPct val="90000"/>
              </a:lnSpc>
              <a:spcAft>
                <a:spcPct val="35000"/>
              </a:spcAft>
              <a:defRPr/>
            </a:pPr>
            <a:endParaRPr lang="en-US" altLang="en-US" sz="1100" b="1" dirty="0">
              <a:solidFill>
                <a:schemeClr val="tx1"/>
              </a:solidFill>
            </a:endParaRPr>
          </a:p>
          <a:p>
            <a:pPr algn="ctr" eaLnBrk="1" hangingPunct="1">
              <a:lnSpc>
                <a:spcPct val="90000"/>
              </a:lnSpc>
              <a:spcAft>
                <a:spcPct val="35000"/>
              </a:spcAft>
              <a:defRPr/>
            </a:pPr>
            <a:r>
              <a:rPr lang="en-US" altLang="en-US" sz="1100" b="1" dirty="0">
                <a:solidFill>
                  <a:schemeClr val="tx1"/>
                </a:solidFill>
              </a:rPr>
              <a:t>Customs</a:t>
            </a:r>
          </a:p>
          <a:p>
            <a:pPr algn="ctr" eaLnBrk="1" hangingPunct="1">
              <a:lnSpc>
                <a:spcPct val="90000"/>
              </a:lnSpc>
              <a:spcAft>
                <a:spcPct val="35000"/>
              </a:spcAft>
              <a:defRPr/>
            </a:pPr>
            <a:endParaRPr lang="en-US" altLang="en-US" sz="1100" b="1" dirty="0">
              <a:solidFill>
                <a:schemeClr val="tx1"/>
              </a:solidFil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Title 1"/>
          <p:cNvSpPr>
            <a:spLocks noGrp="1"/>
          </p:cNvSpPr>
          <p:nvPr>
            <p:ph type="title"/>
          </p:nvPr>
        </p:nvSpPr>
        <p:spPr>
          <a:xfrm>
            <a:off x="107504" y="-9038"/>
            <a:ext cx="5976664" cy="1008062"/>
          </a:xfrm>
        </p:spPr>
        <p:txBody>
          <a:bodyPr/>
          <a:lstStyle/>
          <a:p>
            <a:pPr marL="0" indent="3175"/>
            <a:r>
              <a:rPr lang="en-US" altLang="en-US" sz="2200" dirty="0" err="1">
                <a:solidFill>
                  <a:schemeClr val="bg1"/>
                </a:solidFill>
              </a:rPr>
              <a:t>Twinnings</a:t>
            </a:r>
            <a:r>
              <a:rPr lang="en-US" altLang="en-US" sz="2200" dirty="0">
                <a:solidFill>
                  <a:schemeClr val="bg1"/>
                </a:solidFill>
              </a:rPr>
              <a:t> concerned by PAR mainstreaming - II</a:t>
            </a:r>
            <a:endParaRPr lang="en-GB" altLang="en-US" sz="2800" dirty="0">
              <a:solidFill>
                <a:schemeClr val="bg1"/>
              </a:solidFill>
            </a:endParaRPr>
          </a:p>
        </p:txBody>
      </p:sp>
      <p:sp>
        <p:nvSpPr>
          <p:cNvPr id="11267" name="Content Placeholder 2"/>
          <p:cNvSpPr>
            <a:spLocks noGrp="1"/>
          </p:cNvSpPr>
          <p:nvPr>
            <p:ph idx="1"/>
          </p:nvPr>
        </p:nvSpPr>
        <p:spPr>
          <a:xfrm>
            <a:off x="251520" y="1196752"/>
            <a:ext cx="8640763" cy="5328592"/>
          </a:xfrm>
        </p:spPr>
        <p:txBody>
          <a:bodyPr/>
          <a:lstStyle/>
          <a:p>
            <a:pPr marL="0" indent="0">
              <a:spcAft>
                <a:spcPts val="600"/>
              </a:spcAft>
              <a:buClrTx/>
              <a:buFontTx/>
              <a:buNone/>
              <a:defRPr/>
            </a:pPr>
            <a:r>
              <a:rPr lang="en-GB" altLang="en-US" sz="2200" b="1" i="0" dirty="0">
                <a:solidFill>
                  <a:schemeClr val="tx1"/>
                </a:solidFill>
              </a:rPr>
              <a:t>Projects that include…</a:t>
            </a:r>
          </a:p>
          <a:p>
            <a:pPr marL="0" indent="0">
              <a:spcAft>
                <a:spcPts val="600"/>
              </a:spcAft>
              <a:buClrTx/>
              <a:buFontTx/>
              <a:buNone/>
              <a:defRPr/>
            </a:pPr>
            <a:endParaRPr lang="en-GB" altLang="en-US" sz="600" i="0" dirty="0">
              <a:solidFill>
                <a:schemeClr val="tx1"/>
              </a:solidFill>
            </a:endParaRPr>
          </a:p>
          <a:p>
            <a:pPr marL="457200" indent="-457200">
              <a:spcBef>
                <a:spcPts val="0"/>
              </a:spcBef>
              <a:spcAft>
                <a:spcPts val="1200"/>
              </a:spcAft>
              <a:buClrTx/>
              <a:buFont typeface="Verdana" charset="0"/>
              <a:buAutoNum type="arabicPeriod"/>
              <a:defRPr/>
            </a:pPr>
            <a:r>
              <a:rPr lang="en-GB" altLang="en-US" sz="2200" i="0" dirty="0">
                <a:solidFill>
                  <a:schemeClr val="tx1"/>
                </a:solidFill>
              </a:rPr>
              <a:t>Development of sector policies (strategies, action plans)</a:t>
            </a:r>
          </a:p>
          <a:p>
            <a:pPr marL="457200" indent="-457200">
              <a:spcBef>
                <a:spcPts val="0"/>
              </a:spcBef>
              <a:spcAft>
                <a:spcPts val="1200"/>
              </a:spcAft>
              <a:buClrTx/>
              <a:buFont typeface="Verdana" charset="0"/>
              <a:buAutoNum type="arabicPeriod"/>
              <a:defRPr/>
            </a:pPr>
            <a:r>
              <a:rPr lang="en-GB" altLang="en-US" sz="2200" i="0" dirty="0">
                <a:solidFill>
                  <a:schemeClr val="tx1"/>
                </a:solidFill>
              </a:rPr>
              <a:t>Development of new legislation or amendments (especially </a:t>
            </a:r>
            <a:r>
              <a:rPr lang="en-GB" altLang="en-US" sz="2200" dirty="0">
                <a:solidFill>
                  <a:schemeClr val="tx1"/>
                </a:solidFill>
              </a:rPr>
              <a:t>acquis</a:t>
            </a:r>
            <a:r>
              <a:rPr lang="en-GB" altLang="en-US" sz="2200" i="0" dirty="0">
                <a:solidFill>
                  <a:schemeClr val="tx1"/>
                </a:solidFill>
              </a:rPr>
              <a:t>)</a:t>
            </a:r>
          </a:p>
          <a:p>
            <a:pPr marL="457200" indent="-457200">
              <a:spcBef>
                <a:spcPts val="0"/>
              </a:spcBef>
              <a:spcAft>
                <a:spcPts val="1200"/>
              </a:spcAft>
              <a:buClrTx/>
              <a:buFont typeface="Verdana" charset="0"/>
              <a:buAutoNum type="arabicPeriod"/>
              <a:defRPr/>
            </a:pPr>
            <a:r>
              <a:rPr lang="en-GB" altLang="en-US" sz="2200" i="0" dirty="0">
                <a:solidFill>
                  <a:schemeClr val="tx1"/>
                </a:solidFill>
              </a:rPr>
              <a:t>Development of service delivery legislation (administrative procedures)</a:t>
            </a:r>
          </a:p>
          <a:p>
            <a:pPr marL="457200" indent="-457200">
              <a:spcBef>
                <a:spcPts val="0"/>
              </a:spcBef>
              <a:spcAft>
                <a:spcPts val="1200"/>
              </a:spcAft>
              <a:buClrTx/>
              <a:buFont typeface="Verdana" charset="0"/>
              <a:buAutoNum type="arabicPeriod"/>
              <a:defRPr/>
            </a:pPr>
            <a:r>
              <a:rPr lang="en-GB" altLang="en-US" sz="2200" i="0" dirty="0">
                <a:solidFill>
                  <a:schemeClr val="tx1"/>
                </a:solidFill>
              </a:rPr>
              <a:t>Setting up of new state bodies (agencies) or organisational structures</a:t>
            </a:r>
          </a:p>
          <a:p>
            <a:pPr marL="457200" indent="-457200">
              <a:spcBef>
                <a:spcPts val="0"/>
              </a:spcBef>
              <a:spcAft>
                <a:spcPts val="1200"/>
              </a:spcAft>
              <a:buClrTx/>
              <a:buFont typeface="Verdana" charset="0"/>
              <a:buAutoNum type="arabicPeriod"/>
              <a:defRPr/>
            </a:pPr>
            <a:r>
              <a:rPr lang="en-GB" altLang="en-US" sz="2200" i="0" dirty="0">
                <a:solidFill>
                  <a:schemeClr val="tx1"/>
                </a:solidFill>
              </a:rPr>
              <a:t>Training of civil servants</a:t>
            </a:r>
          </a:p>
          <a:p>
            <a:pPr marL="457200" indent="-457200">
              <a:spcBef>
                <a:spcPts val="0"/>
              </a:spcBef>
              <a:spcAft>
                <a:spcPts val="1200"/>
              </a:spcAft>
              <a:buClrTx/>
              <a:buFont typeface="Verdana" charset="0"/>
              <a:buAutoNum type="arabicPeriod"/>
              <a:defRPr/>
            </a:pPr>
            <a:r>
              <a:rPr lang="en-GB" altLang="en-US" sz="2200" i="0" dirty="0">
                <a:solidFill>
                  <a:schemeClr val="tx1"/>
                </a:solidFill>
              </a:rPr>
              <a:t>HRM related issues in a sector (e.g. preparation of procedure guidelines)</a:t>
            </a:r>
          </a:p>
          <a:p>
            <a:pPr marL="457200" indent="-457200">
              <a:spcBef>
                <a:spcPts val="0"/>
              </a:spcBef>
              <a:spcAft>
                <a:spcPts val="1200"/>
              </a:spcAft>
              <a:buClrTx/>
              <a:buFont typeface="Verdana" charset="0"/>
              <a:buAutoNum type="arabicPeriod"/>
              <a:defRPr/>
            </a:pPr>
            <a:r>
              <a:rPr lang="en-GB" altLang="en-US" sz="2200" i="0" dirty="0">
                <a:solidFill>
                  <a:schemeClr val="tx1"/>
                </a:solidFill>
              </a:rPr>
              <a:t>Development of IT systems and websites</a:t>
            </a:r>
          </a:p>
          <a:p>
            <a:pPr marL="0" indent="0">
              <a:spcAft>
                <a:spcPts val="600"/>
              </a:spcAft>
              <a:buClrTx/>
              <a:buNone/>
              <a:defRPr/>
            </a:pPr>
            <a:endParaRPr lang="en-GB" altLang="en-US" sz="2000" i="0" dirty="0">
              <a:solidFill>
                <a:schemeClr val="tx1"/>
              </a:solidFill>
            </a:endParaRPr>
          </a:p>
          <a:p>
            <a:pPr marL="457200" indent="-457200">
              <a:spcAft>
                <a:spcPts val="600"/>
              </a:spcAft>
              <a:buClrTx/>
              <a:defRPr/>
            </a:pPr>
            <a:endParaRPr lang="en-GB" altLang="en-US" dirty="0">
              <a:solidFill>
                <a:schemeClr val="tx1"/>
              </a:solidFill>
            </a:endParaRPr>
          </a:p>
          <a:p>
            <a:pPr marL="457200" indent="-457200">
              <a:spcAft>
                <a:spcPts val="600"/>
              </a:spcAft>
              <a:buClrTx/>
              <a:defRPr/>
            </a:pPr>
            <a:endParaRPr lang="en-GB" altLang="en-US" dirty="0">
              <a:solidFill>
                <a:schemeClr val="tx1"/>
              </a:solidFill>
            </a:endParaRPr>
          </a:p>
          <a:p>
            <a:pPr marL="457200" indent="-457200">
              <a:spcAft>
                <a:spcPts val="600"/>
              </a:spcAft>
              <a:buClrTx/>
              <a:defRPr/>
            </a:pPr>
            <a:endParaRPr lang="en-US" altLang="en-US" dirty="0"/>
          </a:p>
          <a:p>
            <a:pPr marL="457200" indent="-457200">
              <a:buClrTx/>
              <a:defRPr/>
            </a:pPr>
            <a:endParaRPr lang="en-GB" altLang="en-US" i="0" dirty="0"/>
          </a:p>
          <a:p>
            <a:pPr marL="457200" indent="-457200">
              <a:buClrTx/>
              <a:defRPr/>
            </a:pPr>
            <a:endParaRPr lang="en-GB" altLang="en-US" i="0" dirty="0"/>
          </a:p>
          <a:p>
            <a:pPr marL="457200" indent="-457200">
              <a:buClrTx/>
              <a:defRPr/>
            </a:pPr>
            <a:endParaRPr lang="en-GB" altLang="en-US" i="0" dirty="0"/>
          </a:p>
          <a:p>
            <a:pPr marL="457200" indent="-457200">
              <a:buClrTx/>
              <a:buFontTx/>
              <a:buNone/>
              <a:defRPr/>
            </a:pPr>
            <a:endParaRPr lang="en-GB" altLang="en-US" sz="2200" i="0" dirty="0"/>
          </a:p>
          <a:p>
            <a:pPr marL="857250" lvl="1" indent="-457200">
              <a:buClrTx/>
              <a:defRPr/>
            </a:pPr>
            <a:endParaRPr lang="en-GB" altLang="en-US" dirty="0"/>
          </a:p>
          <a:p>
            <a:pPr marL="457200" indent="-457200">
              <a:buClrTx/>
              <a:buFontTx/>
              <a:buNone/>
              <a:defRPr/>
            </a:pPr>
            <a:endParaRPr lang="en-GB" altLang="en-US" sz="1400" i="0" dirty="0"/>
          </a:p>
          <a:p>
            <a:pPr marL="457200" indent="-457200">
              <a:buFontTx/>
              <a:buNone/>
              <a:defRPr/>
            </a:pPr>
            <a:endParaRPr lang="en-GB" altLang="en-US" sz="2200" i="0" dirty="0"/>
          </a:p>
          <a:p>
            <a:pPr marL="457200" indent="-457200">
              <a:buFontTx/>
              <a:buAutoNum type="arabicParenR"/>
              <a:defRPr/>
            </a:pPr>
            <a:endParaRPr lang="en-GB" altLang="en-US" sz="2200" i="0" dirty="0"/>
          </a:p>
        </p:txBody>
      </p:sp>
    </p:spTree>
    <p:extLst>
      <p:ext uri="{BB962C8B-B14F-4D97-AF65-F5344CB8AC3E}">
        <p14:creationId xmlns:p14="http://schemas.microsoft.com/office/powerpoint/2010/main" val="185963387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Title 1"/>
          <p:cNvSpPr>
            <a:spLocks noGrp="1" noChangeArrowheads="1"/>
          </p:cNvSpPr>
          <p:nvPr>
            <p:ph type="title"/>
          </p:nvPr>
        </p:nvSpPr>
        <p:spPr>
          <a:xfrm>
            <a:off x="107950" y="44450"/>
            <a:ext cx="8642350" cy="863600"/>
          </a:xfrm>
        </p:spPr>
        <p:txBody>
          <a:bodyPr/>
          <a:lstStyle/>
          <a:p>
            <a:pPr marL="85725" indent="0"/>
            <a:r>
              <a:rPr lang="en-GB" altLang="en-US" sz="2100" dirty="0">
                <a:solidFill>
                  <a:schemeClr val="bg1"/>
                </a:solidFill>
              </a:rPr>
              <a:t>Advantages of </a:t>
            </a:r>
            <a:br>
              <a:rPr lang="en-GB" altLang="en-US" sz="2100" dirty="0">
                <a:solidFill>
                  <a:schemeClr val="bg1"/>
                </a:solidFill>
              </a:rPr>
            </a:br>
            <a:r>
              <a:rPr lang="en-GB" altLang="en-US" sz="2100" dirty="0">
                <a:solidFill>
                  <a:schemeClr val="bg1"/>
                </a:solidFill>
              </a:rPr>
              <a:t>PAR mainstreaming - II</a:t>
            </a:r>
          </a:p>
        </p:txBody>
      </p:sp>
      <p:sp>
        <p:nvSpPr>
          <p:cNvPr id="17411" name="Content Placeholder 2">
            <a:extLst>
              <a:ext uri="{FF2B5EF4-FFF2-40B4-BE49-F238E27FC236}">
                <a16:creationId xmlns:a16="http://schemas.microsoft.com/office/drawing/2014/main" id="{93DF8F12-712A-46F1-92EF-AE1AAB422E55}"/>
              </a:ext>
            </a:extLst>
          </p:cNvPr>
          <p:cNvSpPr>
            <a:spLocks noGrp="1"/>
          </p:cNvSpPr>
          <p:nvPr>
            <p:ph idx="1"/>
          </p:nvPr>
        </p:nvSpPr>
        <p:spPr>
          <a:xfrm>
            <a:off x="107950" y="1125538"/>
            <a:ext cx="8785225" cy="5472112"/>
          </a:xfrm>
        </p:spPr>
        <p:txBody>
          <a:bodyPr/>
          <a:lstStyle/>
          <a:p>
            <a:pPr marL="0" indent="0">
              <a:spcAft>
                <a:spcPts val="600"/>
              </a:spcAft>
              <a:buClrTx/>
              <a:buFontTx/>
              <a:buNone/>
              <a:defRPr/>
            </a:pPr>
            <a:r>
              <a:rPr lang="en-GB" altLang="en-US" sz="1800" b="1" i="0" dirty="0">
                <a:solidFill>
                  <a:schemeClr val="tx1"/>
                </a:solidFill>
              </a:rPr>
              <a:t>Beneficiary administrations</a:t>
            </a:r>
          </a:p>
          <a:p>
            <a:pPr marL="457200" indent="-457200">
              <a:spcAft>
                <a:spcPts val="600"/>
              </a:spcAft>
              <a:buClrTx/>
              <a:buFontTx/>
              <a:buAutoNum type="arabicPeriod"/>
              <a:defRPr/>
            </a:pPr>
            <a:r>
              <a:rPr lang="en-GB" altLang="en-US" sz="1800" i="0" dirty="0">
                <a:solidFill>
                  <a:schemeClr val="tx1"/>
                </a:solidFill>
              </a:rPr>
              <a:t>Keeps PAR on the political agenda (as sector ministries on board)</a:t>
            </a:r>
          </a:p>
          <a:p>
            <a:pPr marL="457200" indent="-457200">
              <a:spcAft>
                <a:spcPts val="600"/>
              </a:spcAft>
              <a:buClrTx/>
              <a:buFontTx/>
              <a:buAutoNum type="arabicPeriod"/>
              <a:defRPr/>
            </a:pPr>
            <a:r>
              <a:rPr lang="en-GB" altLang="en-US" sz="1800" i="0" dirty="0">
                <a:solidFill>
                  <a:schemeClr val="tx1"/>
                </a:solidFill>
              </a:rPr>
              <a:t>Contributes to meeting SDG 16 targets and key Principles of Public Administration even in countries where limited horizontal PAR efforts</a:t>
            </a:r>
          </a:p>
          <a:p>
            <a:pPr marL="457200" indent="-457200">
              <a:spcAft>
                <a:spcPts val="600"/>
              </a:spcAft>
              <a:buClrTx/>
              <a:buFontTx/>
              <a:buAutoNum type="arabicPeriod"/>
              <a:defRPr/>
            </a:pPr>
            <a:r>
              <a:rPr lang="en-GB" altLang="en-US" sz="1800" i="0" dirty="0">
                <a:solidFill>
                  <a:schemeClr val="tx1"/>
                </a:solidFill>
              </a:rPr>
              <a:t>Ensures inclusive and evidence-based policy and legislative development in line with the EU better regulation agenda and SDGs</a:t>
            </a:r>
          </a:p>
          <a:p>
            <a:pPr marL="457200" indent="-457200">
              <a:spcAft>
                <a:spcPts val="600"/>
              </a:spcAft>
              <a:buClrTx/>
              <a:buFontTx/>
              <a:buAutoNum type="arabicPeriod"/>
              <a:defRPr/>
            </a:pPr>
            <a:r>
              <a:rPr lang="en-GB" altLang="en-US" sz="1800" i="0" dirty="0">
                <a:solidFill>
                  <a:schemeClr val="tx1"/>
                </a:solidFill>
              </a:rPr>
              <a:t>Increases ownership, transparency and participation</a:t>
            </a:r>
          </a:p>
          <a:p>
            <a:pPr marL="0" indent="0">
              <a:spcAft>
                <a:spcPts val="600"/>
              </a:spcAft>
              <a:buClrTx/>
              <a:buFontTx/>
              <a:buNone/>
              <a:defRPr/>
            </a:pPr>
            <a:endParaRPr lang="en-GB" altLang="en-US" sz="1000" b="1" dirty="0">
              <a:solidFill>
                <a:schemeClr val="tx1"/>
              </a:solidFill>
            </a:endParaRPr>
          </a:p>
          <a:p>
            <a:pPr marL="0" indent="0">
              <a:spcAft>
                <a:spcPts val="600"/>
              </a:spcAft>
              <a:buClrTx/>
              <a:buFontTx/>
              <a:buNone/>
              <a:defRPr/>
            </a:pPr>
            <a:r>
              <a:rPr lang="en-GB" altLang="en-US" sz="1800" b="1" dirty="0">
                <a:solidFill>
                  <a:schemeClr val="tx1"/>
                </a:solidFill>
              </a:rPr>
              <a:t>EU (and other donor) assistance</a:t>
            </a:r>
          </a:p>
          <a:p>
            <a:pPr marL="457200" indent="-457200">
              <a:spcAft>
                <a:spcPts val="600"/>
              </a:spcAft>
              <a:buClrTx/>
              <a:buFontTx/>
              <a:buAutoNum type="arabicPeriod"/>
              <a:defRPr/>
            </a:pPr>
            <a:r>
              <a:rPr lang="en-GB" altLang="en-US" sz="1800" i="0" dirty="0">
                <a:solidFill>
                  <a:schemeClr val="tx1"/>
                </a:solidFill>
              </a:rPr>
              <a:t>Helps to avoid many mistakes made with past donor assistance (e.g. quick adoption of </a:t>
            </a:r>
            <a:r>
              <a:rPr lang="en-GB" altLang="en-US" sz="1800" dirty="0">
                <a:solidFill>
                  <a:schemeClr val="tx1"/>
                </a:solidFill>
              </a:rPr>
              <a:t>acquis</a:t>
            </a:r>
            <a:r>
              <a:rPr lang="en-GB" altLang="en-US" sz="1800" i="0" dirty="0">
                <a:solidFill>
                  <a:schemeClr val="tx1"/>
                </a:solidFill>
              </a:rPr>
              <a:t> without assessing impacts and capacity to implement; creation of costly administrative structures, uncoordinated HR management, fragmented civil service)</a:t>
            </a:r>
          </a:p>
          <a:p>
            <a:pPr marL="457200" indent="-457200">
              <a:spcAft>
                <a:spcPts val="600"/>
              </a:spcAft>
              <a:buClrTx/>
              <a:buFontTx/>
              <a:buAutoNum type="arabicPeriod"/>
              <a:defRPr/>
            </a:pPr>
            <a:r>
              <a:rPr lang="en-GB" altLang="en-US" sz="1800" i="0" dirty="0">
                <a:solidFill>
                  <a:schemeClr val="tx1"/>
                </a:solidFill>
              </a:rPr>
              <a:t>Ensures more sustainable results of the sector BS programmes/IB projects</a:t>
            </a:r>
          </a:p>
          <a:p>
            <a:pPr marL="457200" indent="-457200">
              <a:spcAft>
                <a:spcPts val="600"/>
              </a:spcAft>
              <a:buClrTx/>
              <a:buFontTx/>
              <a:buAutoNum type="arabicPeriod"/>
              <a:defRPr/>
            </a:pPr>
            <a:r>
              <a:rPr lang="en-GB" altLang="en-US" sz="1800" i="0" dirty="0">
                <a:solidFill>
                  <a:schemeClr val="tx1"/>
                </a:solidFill>
              </a:rPr>
              <a:t>Contributes to sound financial management of EU funds</a:t>
            </a:r>
          </a:p>
          <a:p>
            <a:pPr marL="457200" indent="-457200">
              <a:spcAft>
                <a:spcPts val="600"/>
              </a:spcAft>
              <a:buClrTx/>
              <a:buFontTx/>
              <a:buAutoNum type="arabicPeriod"/>
              <a:defRPr/>
            </a:pPr>
            <a:endParaRPr lang="en-GB" altLang="en-US" sz="1800" i="0" dirty="0">
              <a:solidFill>
                <a:schemeClr val="tx1"/>
              </a:solidFill>
            </a:endParaRPr>
          </a:p>
          <a:p>
            <a:pPr marL="457200" indent="-457200">
              <a:spcAft>
                <a:spcPts val="600"/>
              </a:spcAft>
              <a:buClrTx/>
              <a:buFontTx/>
              <a:buNone/>
              <a:defRPr/>
            </a:pPr>
            <a:endParaRPr lang="fi-FI" altLang="en-US" sz="2000" i="0" dirty="0">
              <a:solidFill>
                <a:schemeClr val="tx1"/>
              </a:solidFill>
            </a:endParaRPr>
          </a:p>
          <a:p>
            <a:pPr marL="457200" indent="-457200">
              <a:spcAft>
                <a:spcPts val="600"/>
              </a:spcAft>
              <a:buClrTx/>
              <a:defRPr/>
            </a:pPr>
            <a:endParaRPr lang="fi-FI" altLang="en-US" sz="2000" i="0" dirty="0">
              <a:solidFill>
                <a:schemeClr val="tx1"/>
              </a:solidFill>
            </a:endParaRPr>
          </a:p>
          <a:p>
            <a:pPr marL="457200" indent="-457200">
              <a:spcAft>
                <a:spcPts val="600"/>
              </a:spcAft>
              <a:buClrTx/>
              <a:defRPr/>
            </a:pPr>
            <a:endParaRPr lang="en-GB" altLang="en-US" sz="2000" i="0" dirty="0">
              <a:solidFill>
                <a:schemeClr val="tx1"/>
              </a:solidFill>
            </a:endParaRPr>
          </a:p>
          <a:p>
            <a:pPr marL="457200" indent="-457200">
              <a:spcAft>
                <a:spcPts val="600"/>
              </a:spcAft>
              <a:buClrTx/>
              <a:defRPr/>
            </a:pPr>
            <a:endParaRPr lang="en-GB" altLang="en-US" sz="2000" i="0" dirty="0">
              <a:solidFill>
                <a:schemeClr val="tx1"/>
              </a:solidFill>
            </a:endParaRPr>
          </a:p>
          <a:p>
            <a:pPr marL="457200" indent="-457200">
              <a:spcAft>
                <a:spcPts val="600"/>
              </a:spcAft>
              <a:buClrTx/>
              <a:defRPr/>
            </a:pPr>
            <a:endParaRPr lang="en-GB" altLang="en-US" dirty="0">
              <a:solidFill>
                <a:schemeClr val="tx1"/>
              </a:solidFill>
            </a:endParaRPr>
          </a:p>
          <a:p>
            <a:pPr marL="457200" indent="-457200">
              <a:spcAft>
                <a:spcPts val="600"/>
              </a:spcAft>
              <a:buClrTx/>
              <a:defRPr/>
            </a:pPr>
            <a:endParaRPr lang="en-GB" altLang="en-US" dirty="0">
              <a:solidFill>
                <a:schemeClr val="tx1"/>
              </a:solidFill>
            </a:endParaRPr>
          </a:p>
          <a:p>
            <a:pPr marL="457200" indent="-457200">
              <a:spcAft>
                <a:spcPts val="600"/>
              </a:spcAft>
              <a:buClrTx/>
              <a:defRPr/>
            </a:pPr>
            <a:endParaRPr lang="en-US" altLang="en-US" dirty="0"/>
          </a:p>
          <a:p>
            <a:pPr marL="457200" indent="-457200">
              <a:buClrTx/>
              <a:defRPr/>
            </a:pPr>
            <a:endParaRPr lang="en-GB" altLang="en-US" i="0" dirty="0"/>
          </a:p>
          <a:p>
            <a:pPr marL="457200" indent="-457200">
              <a:buClrTx/>
              <a:defRPr/>
            </a:pPr>
            <a:endParaRPr lang="en-GB" altLang="en-US" i="0" dirty="0"/>
          </a:p>
          <a:p>
            <a:pPr marL="457200" indent="-457200">
              <a:buClrTx/>
              <a:defRPr/>
            </a:pPr>
            <a:endParaRPr lang="en-GB" altLang="en-US" i="0" dirty="0"/>
          </a:p>
          <a:p>
            <a:pPr marL="457200" indent="-457200">
              <a:buClrTx/>
              <a:buFontTx/>
              <a:buNone/>
              <a:defRPr/>
            </a:pPr>
            <a:endParaRPr lang="en-GB" altLang="en-US" sz="2200" i="0" dirty="0"/>
          </a:p>
          <a:p>
            <a:pPr marL="857250" lvl="1" indent="-457200">
              <a:buClrTx/>
              <a:defRPr/>
            </a:pPr>
            <a:endParaRPr lang="en-GB" altLang="en-US" dirty="0"/>
          </a:p>
          <a:p>
            <a:pPr marL="457200" indent="-457200">
              <a:buClrTx/>
              <a:buFontTx/>
              <a:buNone/>
              <a:defRPr/>
            </a:pPr>
            <a:endParaRPr lang="en-GB" altLang="en-US" sz="1400" i="0" dirty="0"/>
          </a:p>
          <a:p>
            <a:pPr marL="457200" indent="-457200">
              <a:buFontTx/>
              <a:buNone/>
              <a:defRPr/>
            </a:pPr>
            <a:endParaRPr lang="en-GB" altLang="en-US" sz="2200" i="0" dirty="0"/>
          </a:p>
          <a:p>
            <a:pPr marL="457200" indent="-457200">
              <a:buFontTx/>
              <a:buAutoNum type="arabicParenR"/>
              <a:defRPr/>
            </a:pPr>
            <a:endParaRPr lang="en-GB" altLang="en-US" sz="2200" i="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7411">
                                            <p:txEl>
                                              <p:pRg st="0" end="0"/>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7411">
                                            <p:txEl>
                                              <p:pRg st="1" end="1"/>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7411">
                                            <p:txEl>
                                              <p:pRg st="2" end="2"/>
                                            </p:txEl>
                                          </p:spTgt>
                                        </p:tgtEl>
                                        <p:attrNameLst>
                                          <p:attrName>style.visibility</p:attrName>
                                        </p:attrNameLst>
                                      </p:cBhvr>
                                      <p:to>
                                        <p:strVal val="visible"/>
                                      </p:to>
                                    </p:set>
                                  </p:childTnLst>
                                </p:cTn>
                              </p:par>
                              <p:par>
                                <p:cTn id="11" presetID="1" presetClass="entr" presetSubtype="0" fill="hold" nodeType="withEffect">
                                  <p:stCondLst>
                                    <p:cond delay="0"/>
                                  </p:stCondLst>
                                  <p:childTnLst>
                                    <p:set>
                                      <p:cBhvr>
                                        <p:cTn id="12" dur="1" fill="hold">
                                          <p:stCondLst>
                                            <p:cond delay="0"/>
                                          </p:stCondLst>
                                        </p:cTn>
                                        <p:tgtEl>
                                          <p:spTgt spid="17411">
                                            <p:txEl>
                                              <p:pRg st="3" end="3"/>
                                            </p:txEl>
                                          </p:spTgt>
                                        </p:tgtEl>
                                        <p:attrNameLst>
                                          <p:attrName>style.visibility</p:attrName>
                                        </p:attrNameLst>
                                      </p:cBhvr>
                                      <p:to>
                                        <p:strVal val="visible"/>
                                      </p:to>
                                    </p:set>
                                  </p:childTnLst>
                                </p:cTn>
                              </p:par>
                              <p:par>
                                <p:cTn id="13" presetID="1" presetClass="entr" presetSubtype="0" fill="hold" nodeType="withEffect">
                                  <p:stCondLst>
                                    <p:cond delay="0"/>
                                  </p:stCondLst>
                                  <p:childTnLst>
                                    <p:set>
                                      <p:cBhvr>
                                        <p:cTn id="14" dur="1" fill="hold">
                                          <p:stCondLst>
                                            <p:cond delay="0"/>
                                          </p:stCondLst>
                                        </p:cTn>
                                        <p:tgtEl>
                                          <p:spTgt spid="17411">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17411">
                                            <p:txEl>
                                              <p:pRg st="6" end="6"/>
                                            </p:txEl>
                                          </p:spTgt>
                                        </p:tgtEl>
                                        <p:attrNameLst>
                                          <p:attrName>style.visibility</p:attrName>
                                        </p:attrNameLst>
                                      </p:cBhvr>
                                      <p:to>
                                        <p:strVal val="visible"/>
                                      </p:to>
                                    </p:set>
                                  </p:childTnLst>
                                </p:cTn>
                              </p:par>
                              <p:par>
                                <p:cTn id="19" presetID="1" presetClass="entr" presetSubtype="0" fill="hold" nodeType="withEffect">
                                  <p:stCondLst>
                                    <p:cond delay="0"/>
                                  </p:stCondLst>
                                  <p:childTnLst>
                                    <p:set>
                                      <p:cBhvr>
                                        <p:cTn id="20" dur="1" fill="hold">
                                          <p:stCondLst>
                                            <p:cond delay="0"/>
                                          </p:stCondLst>
                                        </p:cTn>
                                        <p:tgtEl>
                                          <p:spTgt spid="17411">
                                            <p:txEl>
                                              <p:pRg st="7" end="7"/>
                                            </p:txEl>
                                          </p:spTgt>
                                        </p:tgtEl>
                                        <p:attrNameLst>
                                          <p:attrName>style.visibility</p:attrName>
                                        </p:attrNameLst>
                                      </p:cBhvr>
                                      <p:to>
                                        <p:strVal val="visible"/>
                                      </p:to>
                                    </p:set>
                                  </p:childTnLst>
                                </p:cTn>
                              </p:par>
                              <p:par>
                                <p:cTn id="21" presetID="1" presetClass="entr" presetSubtype="0" fill="hold" nodeType="withEffect">
                                  <p:stCondLst>
                                    <p:cond delay="0"/>
                                  </p:stCondLst>
                                  <p:childTnLst>
                                    <p:set>
                                      <p:cBhvr>
                                        <p:cTn id="22" dur="1" fill="hold">
                                          <p:stCondLst>
                                            <p:cond delay="0"/>
                                          </p:stCondLst>
                                        </p:cTn>
                                        <p:tgtEl>
                                          <p:spTgt spid="17411">
                                            <p:txEl>
                                              <p:pRg st="8" end="8"/>
                                            </p:txEl>
                                          </p:spTgt>
                                        </p:tgtEl>
                                        <p:attrNameLst>
                                          <p:attrName>style.visibility</p:attrName>
                                        </p:attrNameLst>
                                      </p:cBhvr>
                                      <p:to>
                                        <p:strVal val="visible"/>
                                      </p:to>
                                    </p:set>
                                  </p:childTnLst>
                                </p:cTn>
                              </p:par>
                              <p:par>
                                <p:cTn id="23" presetID="1" presetClass="entr" presetSubtype="0" fill="hold" nodeType="withEffect">
                                  <p:stCondLst>
                                    <p:cond delay="0"/>
                                  </p:stCondLst>
                                  <p:childTnLst>
                                    <p:set>
                                      <p:cBhvr>
                                        <p:cTn id="24" dur="1" fill="hold">
                                          <p:stCondLst>
                                            <p:cond delay="0"/>
                                          </p:stCondLst>
                                        </p:cTn>
                                        <p:tgtEl>
                                          <p:spTgt spid="17411">
                                            <p:txEl>
                                              <p:pRg st="9" end="9"/>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p:cNvSpPr>
            <a:spLocks noGrp="1" noChangeArrowheads="1"/>
          </p:cNvSpPr>
          <p:nvPr>
            <p:ph type="title"/>
          </p:nvPr>
        </p:nvSpPr>
        <p:spPr>
          <a:xfrm>
            <a:off x="107950" y="260350"/>
            <a:ext cx="8351838" cy="576263"/>
          </a:xfrm>
        </p:spPr>
        <p:txBody>
          <a:bodyPr/>
          <a:lstStyle/>
          <a:p>
            <a:pPr marL="82550" indent="-6350">
              <a:tabLst>
                <a:tab pos="85725" algn="l"/>
              </a:tabLst>
            </a:pPr>
            <a:r>
              <a:rPr lang="en-GB" altLang="en-US" sz="2200" dirty="0">
                <a:solidFill>
                  <a:schemeClr val="bg1"/>
                </a:solidFill>
              </a:rPr>
              <a:t>Implementation of</a:t>
            </a:r>
            <a:br>
              <a:rPr lang="en-GB" altLang="en-US" sz="2200" dirty="0">
                <a:solidFill>
                  <a:schemeClr val="bg1"/>
                </a:solidFill>
              </a:rPr>
            </a:br>
            <a:r>
              <a:rPr lang="en-GB" altLang="en-US" sz="2200" dirty="0">
                <a:solidFill>
                  <a:schemeClr val="bg1"/>
                </a:solidFill>
              </a:rPr>
              <a:t>PAR mainstreaming - II</a:t>
            </a:r>
            <a:endParaRPr lang="en-GB" altLang="nl-NL" sz="2200" dirty="0"/>
          </a:p>
        </p:txBody>
      </p:sp>
      <p:sp>
        <p:nvSpPr>
          <p:cNvPr id="12291" name="Content Placeholder 2">
            <a:extLst>
              <a:ext uri="{FF2B5EF4-FFF2-40B4-BE49-F238E27FC236}">
                <a16:creationId xmlns:a16="http://schemas.microsoft.com/office/drawing/2014/main" id="{2ADA11B8-ACBE-4E52-830F-AB184325C1DA}"/>
              </a:ext>
            </a:extLst>
          </p:cNvPr>
          <p:cNvSpPr>
            <a:spLocks noGrp="1"/>
          </p:cNvSpPr>
          <p:nvPr>
            <p:ph idx="1"/>
          </p:nvPr>
        </p:nvSpPr>
        <p:spPr>
          <a:xfrm>
            <a:off x="179512" y="1340768"/>
            <a:ext cx="8713663" cy="5183857"/>
          </a:xfrm>
        </p:spPr>
        <p:txBody>
          <a:bodyPr/>
          <a:lstStyle/>
          <a:p>
            <a:pPr>
              <a:spcBef>
                <a:spcPts val="0"/>
              </a:spcBef>
              <a:spcAft>
                <a:spcPts val="1200"/>
              </a:spcAft>
              <a:buClrTx/>
              <a:defRPr/>
            </a:pPr>
            <a:r>
              <a:rPr lang="en-GB" altLang="nl-NL" sz="2000" i="0" dirty="0">
                <a:solidFill>
                  <a:schemeClr val="tx1"/>
                </a:solidFill>
                <a:ea typeface="ＭＳ Ｐゴシック" panose="020B0600070205080204" pitchFamily="34" charset="-128"/>
              </a:rPr>
              <a:t>Still early stages, but an increasing awareness especially in countries where horizontal PAR strategies (e.g. Western Balkan Recommendation on Public Participation of 6 November 2017)</a:t>
            </a:r>
            <a:endParaRPr lang="en-GB" b="0" i="0" dirty="0">
              <a:solidFill>
                <a:schemeClr val="tx1"/>
              </a:solidFill>
            </a:endParaRPr>
          </a:p>
          <a:p>
            <a:pPr>
              <a:spcBef>
                <a:spcPts val="0"/>
              </a:spcBef>
              <a:spcAft>
                <a:spcPts val="1200"/>
              </a:spcAft>
              <a:buClrTx/>
              <a:defRPr/>
            </a:pPr>
            <a:r>
              <a:rPr lang="en-GB" altLang="nl-NL" sz="2000" i="0" dirty="0">
                <a:solidFill>
                  <a:schemeClr val="tx1"/>
                </a:solidFill>
                <a:ea typeface="ＭＳ Ｐゴシック" panose="020B0600070205080204" pitchFamily="34" charset="-128"/>
              </a:rPr>
              <a:t>Commission has introduced some important changes in the  key EU assistance documents to reflect PAR mainstreaming:</a:t>
            </a:r>
          </a:p>
          <a:p>
            <a:pPr lvl="1">
              <a:spcBef>
                <a:spcPts val="0"/>
              </a:spcBef>
              <a:spcAft>
                <a:spcPts val="600"/>
              </a:spcAft>
              <a:buClrTx/>
              <a:defRPr/>
            </a:pPr>
            <a:r>
              <a:rPr lang="en-GB" altLang="nl-NL" dirty="0">
                <a:solidFill>
                  <a:schemeClr val="tx1"/>
                </a:solidFill>
                <a:ea typeface="ＭＳ Ｐゴシック" panose="020B0600070205080204" pitchFamily="34" charset="-128"/>
              </a:rPr>
              <a:t>Budget support guidelines (2017)</a:t>
            </a:r>
          </a:p>
          <a:p>
            <a:pPr lvl="1">
              <a:spcBef>
                <a:spcPts val="0"/>
              </a:spcBef>
              <a:spcAft>
                <a:spcPts val="1200"/>
              </a:spcAft>
              <a:buClrTx/>
              <a:defRPr/>
            </a:pPr>
            <a:r>
              <a:rPr lang="en-GB" altLang="nl-NL" i="0" dirty="0">
                <a:solidFill>
                  <a:schemeClr val="tx1"/>
                </a:solidFill>
                <a:ea typeface="ＭＳ Ｐゴシック" panose="020B0600070205080204" pitchFamily="34" charset="-128"/>
              </a:rPr>
              <a:t>Twinning Manual (2017)</a:t>
            </a:r>
          </a:p>
          <a:p>
            <a:pPr>
              <a:spcBef>
                <a:spcPts val="0"/>
              </a:spcBef>
              <a:spcAft>
                <a:spcPts val="1200"/>
              </a:spcAft>
              <a:buClrTx/>
              <a:defRPr/>
            </a:pPr>
            <a:r>
              <a:rPr lang="en-GB" altLang="nl-NL" sz="2000" i="0" dirty="0">
                <a:solidFill>
                  <a:schemeClr val="tx1"/>
                </a:solidFill>
                <a:ea typeface="ＭＳ Ｐゴシック" panose="020B0600070205080204" pitchFamily="34" charset="-128"/>
              </a:rPr>
              <a:t>Key role of national aid/donor coordinators and PAOs together with lead PAR ministries and EU Delegations</a:t>
            </a:r>
          </a:p>
          <a:p>
            <a:pPr>
              <a:spcBef>
                <a:spcPts val="0"/>
              </a:spcBef>
              <a:spcAft>
                <a:spcPts val="1200"/>
              </a:spcAft>
              <a:buClrTx/>
              <a:defRPr/>
            </a:pPr>
            <a:r>
              <a:rPr lang="en-GB" altLang="nl-NL" sz="2000" i="0" dirty="0">
                <a:solidFill>
                  <a:schemeClr val="tx1"/>
                </a:solidFill>
                <a:ea typeface="ＭＳ Ｐゴシック" panose="020B0600070205080204" pitchFamily="34" charset="-128"/>
              </a:rPr>
              <a:t>More awareness-raising and donor coordination needed to ensure a coordinated approach</a:t>
            </a:r>
          </a:p>
          <a:p>
            <a:pPr>
              <a:spcBef>
                <a:spcPts val="0"/>
              </a:spcBef>
              <a:spcAft>
                <a:spcPts val="1200"/>
              </a:spcAft>
              <a:buClrTx/>
              <a:defRPr/>
            </a:pPr>
            <a:r>
              <a:rPr lang="en-GB" altLang="nl-NL" sz="2000" i="0" dirty="0">
                <a:solidFill>
                  <a:schemeClr val="tx1"/>
                </a:solidFill>
                <a:ea typeface="ＭＳ Ｐゴシック" panose="020B0600070205080204" pitchFamily="34" charset="-128"/>
              </a:rPr>
              <a:t>EU assistance documents will start to increasingly reflect the approach (e.g. expected results/activities in Twinning Fiches)</a:t>
            </a:r>
          </a:p>
          <a:p>
            <a:pPr>
              <a:spcBef>
                <a:spcPts val="0"/>
              </a:spcBef>
              <a:spcAft>
                <a:spcPts val="600"/>
              </a:spcAft>
              <a:buClrTx/>
              <a:defRPr/>
            </a:pPr>
            <a:endParaRPr lang="en-GB" altLang="nl-NL" sz="2000" i="0" dirty="0">
              <a:solidFill>
                <a:schemeClr val="tx1"/>
              </a:solidFill>
              <a:ea typeface="ＭＳ Ｐゴシック" panose="020B0600070205080204" pitchFamily="34" charset="-128"/>
            </a:endParaRPr>
          </a:p>
          <a:p>
            <a:pPr>
              <a:spcBef>
                <a:spcPts val="0"/>
              </a:spcBef>
              <a:spcAft>
                <a:spcPts val="600"/>
              </a:spcAft>
              <a:buClrTx/>
              <a:defRPr/>
            </a:pPr>
            <a:endParaRPr lang="en-GB" altLang="nl-NL" sz="1800" i="0" dirty="0">
              <a:solidFill>
                <a:schemeClr val="tx1"/>
              </a:solidFill>
              <a:ea typeface="ＭＳ Ｐゴシック" panose="020B0600070205080204" pitchFamily="34" charset="-128"/>
            </a:endParaRPr>
          </a:p>
          <a:p>
            <a:pPr marL="0" indent="0">
              <a:spcBef>
                <a:spcPts val="0"/>
              </a:spcBef>
              <a:spcAft>
                <a:spcPts val="600"/>
              </a:spcAft>
              <a:buClrTx/>
              <a:buFontTx/>
              <a:buNone/>
              <a:defRPr/>
            </a:pPr>
            <a:endParaRPr lang="en-GB" altLang="nl-NL" sz="1800" i="0" dirty="0">
              <a:solidFill>
                <a:schemeClr val="tx1"/>
              </a:solidFill>
              <a:ea typeface="ＭＳ Ｐゴシック" panose="020B0600070205080204" pitchFamily="34" charset="-128"/>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7" name="Picture 3"/>
          <p:cNvPicPr>
            <a:picLocks noGrp="1" noChangeAspect="1" noChangeArrowheads="1"/>
          </p:cNvPicPr>
          <p:nvPr>
            <p:ph idx="1"/>
          </p:nvPr>
        </p:nvPicPr>
        <p:blipFill>
          <a:blip r:embed="rId2">
            <a:extLst>
              <a:ext uri="{28A0092B-C50C-407E-A947-70E740481C1C}">
                <a14:useLocalDpi xmlns:a14="http://schemas.microsoft.com/office/drawing/2010/main" val="0"/>
              </a:ext>
            </a:extLst>
          </a:blip>
          <a:srcRect/>
          <a:stretch>
            <a:fillRect/>
          </a:stretch>
        </p:blipFill>
        <p:spPr bwMode="auto">
          <a:xfrm>
            <a:off x="3851921" y="1844824"/>
            <a:ext cx="5199016" cy="4892756"/>
          </a:xfrm>
          <a:prstGeom prst="rect">
            <a:avLst/>
          </a:prstGeom>
          <a:noFill/>
          <a:ln>
            <a:noFill/>
          </a:ln>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Lst>
        </p:spPr>
      </p:pic>
      <p:sp>
        <p:nvSpPr>
          <p:cNvPr id="5" name="Title 1"/>
          <p:cNvSpPr txBox="1">
            <a:spLocks/>
          </p:cNvSpPr>
          <p:nvPr/>
        </p:nvSpPr>
        <p:spPr bwMode="auto">
          <a:xfrm>
            <a:off x="107504" y="116633"/>
            <a:ext cx="4968552" cy="64807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marL="358775" indent="-358775" algn="l" rtl="0" eaLnBrk="0" fontAlgn="base" hangingPunct="0">
              <a:spcBef>
                <a:spcPct val="0"/>
              </a:spcBef>
              <a:spcAft>
                <a:spcPct val="0"/>
              </a:spcAft>
              <a:defRPr sz="3000" b="1">
                <a:solidFill>
                  <a:srgbClr val="0F5494"/>
                </a:solidFill>
                <a:latin typeface="+mj-lt"/>
                <a:ea typeface="ＭＳ Ｐゴシック" charset="-128"/>
                <a:cs typeface="ＭＳ Ｐゴシック" charset="-128"/>
              </a:defRPr>
            </a:lvl1pPr>
            <a:lvl2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2pPr>
            <a:lvl3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3pPr>
            <a:lvl4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4pPr>
            <a:lvl5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5pPr>
            <a:lvl6pPr marL="815975" algn="l" rtl="0" eaLnBrk="1" fontAlgn="base" hangingPunct="1">
              <a:spcBef>
                <a:spcPct val="0"/>
              </a:spcBef>
              <a:spcAft>
                <a:spcPct val="0"/>
              </a:spcAft>
              <a:defRPr sz="3000" b="1">
                <a:solidFill>
                  <a:srgbClr val="0F5494"/>
                </a:solidFill>
                <a:latin typeface="Verdana" pitchFamily="34" charset="0"/>
              </a:defRPr>
            </a:lvl6pPr>
            <a:lvl7pPr marL="1273175" algn="l" rtl="0" eaLnBrk="1" fontAlgn="base" hangingPunct="1">
              <a:spcBef>
                <a:spcPct val="0"/>
              </a:spcBef>
              <a:spcAft>
                <a:spcPct val="0"/>
              </a:spcAft>
              <a:defRPr sz="3000" b="1">
                <a:solidFill>
                  <a:srgbClr val="0F5494"/>
                </a:solidFill>
                <a:latin typeface="Verdana" pitchFamily="34" charset="0"/>
              </a:defRPr>
            </a:lvl7pPr>
            <a:lvl8pPr marL="1730375" algn="l" rtl="0" eaLnBrk="1" fontAlgn="base" hangingPunct="1">
              <a:spcBef>
                <a:spcPct val="0"/>
              </a:spcBef>
              <a:spcAft>
                <a:spcPct val="0"/>
              </a:spcAft>
              <a:defRPr sz="3000" b="1">
                <a:solidFill>
                  <a:srgbClr val="0F5494"/>
                </a:solidFill>
                <a:latin typeface="Verdana" pitchFamily="34" charset="0"/>
              </a:defRPr>
            </a:lvl8pPr>
            <a:lvl9pPr marL="2187575" algn="l" rtl="0" eaLnBrk="1" fontAlgn="base" hangingPunct="1">
              <a:spcBef>
                <a:spcPct val="0"/>
              </a:spcBef>
              <a:spcAft>
                <a:spcPct val="0"/>
              </a:spcAft>
              <a:defRPr sz="3000" b="1">
                <a:solidFill>
                  <a:srgbClr val="0F5494"/>
                </a:solidFill>
                <a:latin typeface="Verdana" pitchFamily="34" charset="0"/>
              </a:defRPr>
            </a:lvl9pPr>
          </a:lstStyle>
          <a:p>
            <a:pPr marL="0" indent="3175"/>
            <a:r>
              <a:rPr lang="en-GB" sz="2200" kern="0" dirty="0">
                <a:solidFill>
                  <a:schemeClr val="bg1"/>
                </a:solidFill>
              </a:rPr>
              <a:t>Practical advice to RTAs</a:t>
            </a:r>
            <a:endParaRPr lang="en-GB" sz="2200" kern="0" dirty="0"/>
          </a:p>
        </p:txBody>
      </p:sp>
      <p:sp>
        <p:nvSpPr>
          <p:cNvPr id="6" name="Title 2"/>
          <p:cNvSpPr>
            <a:spLocks noGrp="1"/>
          </p:cNvSpPr>
          <p:nvPr>
            <p:ph type="title"/>
          </p:nvPr>
        </p:nvSpPr>
        <p:spPr>
          <a:xfrm>
            <a:off x="179512" y="1124744"/>
            <a:ext cx="8301608" cy="5544616"/>
          </a:xfrm>
        </p:spPr>
        <p:txBody>
          <a:bodyPr/>
          <a:lstStyle/>
          <a:p>
            <a:pPr marL="90488" indent="0"/>
            <a:r>
              <a:rPr lang="it-IT" altLang="en-US" sz="1800" dirty="0">
                <a:solidFill>
                  <a:srgbClr val="000000"/>
                </a:solidFill>
              </a:rPr>
              <a:t>1. </a:t>
            </a:r>
            <a:r>
              <a:rPr lang="en-GB" altLang="en-US" sz="1800" dirty="0">
                <a:solidFill>
                  <a:srgbClr val="000000"/>
                </a:solidFill>
              </a:rPr>
              <a:t>Get </a:t>
            </a:r>
            <a:r>
              <a:rPr lang="en-GB" altLang="en-US" sz="1800" dirty="0" err="1">
                <a:solidFill>
                  <a:srgbClr val="000000"/>
                </a:solidFill>
              </a:rPr>
              <a:t>acquinted</a:t>
            </a:r>
            <a:r>
              <a:rPr lang="en-GB" altLang="en-US" sz="1800" dirty="0">
                <a:solidFill>
                  <a:srgbClr val="000000"/>
                </a:solidFill>
              </a:rPr>
              <a:t> with the PAR agenda in the country</a:t>
            </a:r>
            <a:br>
              <a:rPr lang="en-GB" altLang="en-US" sz="1800" dirty="0">
                <a:solidFill>
                  <a:srgbClr val="000000"/>
                </a:solidFill>
              </a:rPr>
            </a:br>
            <a:br>
              <a:rPr lang="en-GB" altLang="en-US" sz="1800" dirty="0">
                <a:solidFill>
                  <a:srgbClr val="000000"/>
                </a:solidFill>
              </a:rPr>
            </a:br>
            <a:r>
              <a:rPr lang="en-GB" altLang="en-US" sz="1600" dirty="0">
                <a:solidFill>
                  <a:srgbClr val="3166CF"/>
                </a:solidFill>
              </a:rPr>
              <a:t>Concretely: </a:t>
            </a:r>
            <a:br>
              <a:rPr lang="en-GB" altLang="en-US" sz="1600" dirty="0">
                <a:solidFill>
                  <a:srgbClr val="3166CF"/>
                </a:solidFill>
              </a:rPr>
            </a:br>
            <a:br>
              <a:rPr lang="en-GB" altLang="en-US" sz="1600" dirty="0">
                <a:solidFill>
                  <a:srgbClr val="3166CF"/>
                </a:solidFill>
              </a:rPr>
            </a:br>
            <a:r>
              <a:rPr lang="en-GB" altLang="en-US" sz="1600" b="0" dirty="0">
                <a:solidFill>
                  <a:srgbClr val="000000"/>
                </a:solidFill>
              </a:rPr>
              <a:t>Read the country's PAR strategy </a:t>
            </a:r>
            <a:br>
              <a:rPr lang="en-GB" altLang="en-US" sz="1600" b="0" dirty="0">
                <a:solidFill>
                  <a:srgbClr val="000000"/>
                </a:solidFill>
              </a:rPr>
            </a:br>
            <a:r>
              <a:rPr lang="en-GB" altLang="en-US" sz="1600" b="0" dirty="0">
                <a:solidFill>
                  <a:srgbClr val="000000"/>
                </a:solidFill>
              </a:rPr>
              <a:t>and available implementation reports.</a:t>
            </a:r>
            <a:br>
              <a:rPr lang="en-GB" altLang="en-US" sz="1600" b="0" dirty="0">
                <a:solidFill>
                  <a:srgbClr val="000000"/>
                </a:solidFill>
              </a:rPr>
            </a:br>
            <a:br>
              <a:rPr lang="en-GB" altLang="en-US" sz="1600" b="0" dirty="0">
                <a:solidFill>
                  <a:srgbClr val="000000"/>
                </a:solidFill>
              </a:rPr>
            </a:br>
            <a:r>
              <a:rPr lang="en-GB" altLang="en-US" sz="1600" b="0" dirty="0">
                <a:solidFill>
                  <a:srgbClr val="000000"/>
                </a:solidFill>
              </a:rPr>
              <a:t>Read SIGMA assessment reports </a:t>
            </a:r>
            <a:br>
              <a:rPr lang="en-GB" altLang="en-US" sz="1600" b="0" dirty="0">
                <a:solidFill>
                  <a:srgbClr val="000000"/>
                </a:solidFill>
              </a:rPr>
            </a:br>
            <a:r>
              <a:rPr lang="en-GB" altLang="en-US" sz="1600" b="0" dirty="0">
                <a:solidFill>
                  <a:srgbClr val="000000"/>
                </a:solidFill>
              </a:rPr>
              <a:t>(available on OECD/SIGMA</a:t>
            </a:r>
            <a:br>
              <a:rPr lang="en-GB" altLang="en-US" sz="1600" b="0" dirty="0">
                <a:solidFill>
                  <a:srgbClr val="000000"/>
                </a:solidFill>
              </a:rPr>
            </a:br>
            <a:r>
              <a:rPr lang="en-GB" altLang="en-US" sz="1600" b="0" dirty="0">
                <a:solidFill>
                  <a:srgbClr val="000000"/>
                </a:solidFill>
              </a:rPr>
              <a:t>website) and the PAR assessments</a:t>
            </a:r>
            <a:br>
              <a:rPr lang="en-GB" altLang="en-US" sz="1600" b="0" dirty="0">
                <a:solidFill>
                  <a:srgbClr val="000000"/>
                </a:solidFill>
              </a:rPr>
            </a:br>
            <a:r>
              <a:rPr lang="en-GB" altLang="en-US" sz="1600" b="0" dirty="0">
                <a:solidFill>
                  <a:srgbClr val="000000"/>
                </a:solidFill>
              </a:rPr>
              <a:t>in the annual enlargement reports.</a:t>
            </a:r>
            <a:br>
              <a:rPr lang="en-GB" altLang="en-US" sz="1600" b="0" dirty="0">
                <a:solidFill>
                  <a:srgbClr val="000000"/>
                </a:solidFill>
              </a:rPr>
            </a:br>
            <a:br>
              <a:rPr lang="en-GB" altLang="en-US" sz="1600" b="0" dirty="0">
                <a:solidFill>
                  <a:srgbClr val="000000"/>
                </a:solidFill>
              </a:rPr>
            </a:br>
            <a:r>
              <a:rPr lang="en-GB" altLang="en-US" sz="1600" b="0" dirty="0">
                <a:solidFill>
                  <a:srgbClr val="000000"/>
                </a:solidFill>
              </a:rPr>
              <a:t>Meet with the EU Delegation </a:t>
            </a:r>
            <a:br>
              <a:rPr lang="en-GB" altLang="en-US" sz="1600" b="0" dirty="0">
                <a:solidFill>
                  <a:srgbClr val="000000"/>
                </a:solidFill>
              </a:rPr>
            </a:br>
            <a:r>
              <a:rPr lang="en-GB" altLang="en-US" sz="1600" b="0" dirty="0">
                <a:solidFill>
                  <a:srgbClr val="000000"/>
                </a:solidFill>
              </a:rPr>
              <a:t>PAR Task Manager to discuss</a:t>
            </a:r>
            <a:br>
              <a:rPr lang="en-GB" altLang="en-US" sz="1600" b="0" dirty="0">
                <a:solidFill>
                  <a:srgbClr val="000000"/>
                </a:solidFill>
              </a:rPr>
            </a:br>
            <a:r>
              <a:rPr lang="en-GB" altLang="en-US" sz="1600" b="0" dirty="0">
                <a:solidFill>
                  <a:srgbClr val="000000"/>
                </a:solidFill>
              </a:rPr>
              <a:t>ongoing horizontal PAR projects. </a:t>
            </a:r>
            <a:br>
              <a:rPr lang="en-GB" altLang="en-US" sz="1600" b="0" dirty="0">
                <a:solidFill>
                  <a:srgbClr val="000000"/>
                </a:solidFill>
              </a:rPr>
            </a:br>
            <a:br>
              <a:rPr lang="en-GB" altLang="en-US" sz="1600" b="0" dirty="0">
                <a:solidFill>
                  <a:srgbClr val="000000"/>
                </a:solidFill>
              </a:rPr>
            </a:br>
            <a:r>
              <a:rPr lang="en-GB" altLang="en-US" sz="1600" b="0" dirty="0">
                <a:solidFill>
                  <a:srgbClr val="000000"/>
                </a:solidFill>
              </a:rPr>
              <a:t>Ask PAR desk to provide any studies </a:t>
            </a:r>
            <a:br>
              <a:rPr lang="en-GB" altLang="en-US" sz="1600" b="0" dirty="0">
                <a:solidFill>
                  <a:srgbClr val="000000"/>
                </a:solidFill>
              </a:rPr>
            </a:br>
            <a:r>
              <a:rPr lang="en-GB" altLang="en-US" sz="1600" b="0" dirty="0">
                <a:solidFill>
                  <a:srgbClr val="000000"/>
                </a:solidFill>
              </a:rPr>
              <a:t>and/or expert assessments that they </a:t>
            </a:r>
            <a:br>
              <a:rPr lang="en-GB" altLang="en-US" sz="1600" b="0" dirty="0">
                <a:solidFill>
                  <a:srgbClr val="000000"/>
                </a:solidFill>
              </a:rPr>
            </a:br>
            <a:r>
              <a:rPr lang="en-GB" altLang="en-US" sz="1600" b="0" dirty="0">
                <a:solidFill>
                  <a:srgbClr val="000000"/>
                </a:solidFill>
              </a:rPr>
              <a:t>could share and consider </a:t>
            </a:r>
            <a:br>
              <a:rPr lang="en-GB" altLang="en-US" sz="1600" b="0" dirty="0">
                <a:solidFill>
                  <a:srgbClr val="000000"/>
                </a:solidFill>
              </a:rPr>
            </a:br>
            <a:r>
              <a:rPr lang="en-GB" altLang="en-US" sz="1600" b="0" dirty="0">
                <a:solidFill>
                  <a:srgbClr val="000000"/>
                </a:solidFill>
              </a:rPr>
              <a:t>useful for your work.</a:t>
            </a:r>
            <a:endParaRPr lang="en-GB" sz="1600" b="0" dirty="0"/>
          </a:p>
        </p:txBody>
      </p:sp>
    </p:spTree>
    <p:extLst>
      <p:ext uri="{BB962C8B-B14F-4D97-AF65-F5344CB8AC3E}">
        <p14:creationId xmlns:p14="http://schemas.microsoft.com/office/powerpoint/2010/main" val="23455942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a:xfrm>
            <a:off x="179512" y="188640"/>
            <a:ext cx="4032448" cy="576262"/>
          </a:xfrm>
        </p:spPr>
        <p:txBody>
          <a:bodyPr/>
          <a:lstStyle/>
          <a:p>
            <a:pPr marL="0" indent="0"/>
            <a:r>
              <a:rPr lang="en-GB" altLang="en-US" sz="2200" dirty="0">
                <a:solidFill>
                  <a:schemeClr val="bg1"/>
                </a:solidFill>
              </a:rPr>
              <a:t>Practical advice to RTAs</a:t>
            </a:r>
          </a:p>
        </p:txBody>
      </p:sp>
      <p:sp>
        <p:nvSpPr>
          <p:cNvPr id="13315" name="Content Placeholder 2"/>
          <p:cNvSpPr>
            <a:spLocks noGrp="1"/>
          </p:cNvSpPr>
          <p:nvPr>
            <p:ph idx="1"/>
          </p:nvPr>
        </p:nvSpPr>
        <p:spPr>
          <a:xfrm>
            <a:off x="323528" y="1412776"/>
            <a:ext cx="8351391" cy="4968552"/>
          </a:xfrm>
        </p:spPr>
        <p:txBody>
          <a:bodyPr/>
          <a:lstStyle/>
          <a:p>
            <a:pPr marL="0" indent="0" algn="just">
              <a:buFontTx/>
              <a:buNone/>
              <a:defRPr/>
            </a:pPr>
            <a:r>
              <a:rPr lang="it-IT" altLang="en-US" sz="2000" b="1" i="0" dirty="0">
                <a:solidFill>
                  <a:schemeClr val="tx1"/>
                </a:solidFill>
              </a:rPr>
              <a:t>2. </a:t>
            </a:r>
            <a:r>
              <a:rPr lang="it-IT" altLang="en-US" sz="2000" b="1" i="0" dirty="0" err="1">
                <a:solidFill>
                  <a:schemeClr val="tx1"/>
                </a:solidFill>
              </a:rPr>
              <a:t>Understand</a:t>
            </a:r>
            <a:r>
              <a:rPr lang="it-IT" altLang="en-US" sz="2000" b="1" i="0" dirty="0">
                <a:solidFill>
                  <a:schemeClr val="tx1"/>
                </a:solidFill>
              </a:rPr>
              <a:t> </a:t>
            </a:r>
            <a:r>
              <a:rPr lang="en-GB" altLang="en-US" sz="2000" b="1" i="0" dirty="0">
                <a:solidFill>
                  <a:schemeClr val="tx1"/>
                </a:solidFill>
              </a:rPr>
              <a:t>the administrative environment and key procedural requirements in the country</a:t>
            </a:r>
          </a:p>
          <a:p>
            <a:pPr marL="0" indent="0" algn="just">
              <a:buFontTx/>
              <a:buNone/>
              <a:defRPr/>
            </a:pPr>
            <a:endParaRPr lang="en-GB" altLang="en-US" sz="1400" b="1" i="0" dirty="0">
              <a:solidFill>
                <a:schemeClr val="tx1"/>
              </a:solidFill>
            </a:endParaRPr>
          </a:p>
          <a:p>
            <a:pPr marL="0" indent="0" algn="just">
              <a:buFontTx/>
              <a:buNone/>
              <a:defRPr/>
            </a:pPr>
            <a:r>
              <a:rPr lang="en-GB" altLang="en-US" sz="2000" b="1" i="0" dirty="0">
                <a:solidFill>
                  <a:srgbClr val="3166CF"/>
                </a:solidFill>
              </a:rPr>
              <a:t>Concretely: </a:t>
            </a:r>
          </a:p>
          <a:p>
            <a:pPr algn="just">
              <a:spcAft>
                <a:spcPts val="1200"/>
              </a:spcAft>
              <a:buClrTx/>
              <a:buFont typeface="Wingdings" panose="05000000000000000000" pitchFamily="2" charset="2"/>
              <a:buChar char="§"/>
              <a:defRPr/>
            </a:pPr>
            <a:r>
              <a:rPr lang="en-GB" altLang="en-US" sz="2000" i="0" dirty="0">
                <a:solidFill>
                  <a:schemeClr val="tx1"/>
                </a:solidFill>
              </a:rPr>
              <a:t>Get well acquainted with the procedural law/policy-making requirements concerning impact assessments, inter-ministerial coordination, public consultations, standards for strategy development and ensure full respect to them in project activities.</a:t>
            </a:r>
          </a:p>
          <a:p>
            <a:pPr algn="just">
              <a:spcAft>
                <a:spcPts val="1200"/>
              </a:spcAft>
              <a:buClrTx/>
              <a:buFont typeface="Wingdings" panose="05000000000000000000" pitchFamily="2" charset="2"/>
              <a:buChar char="§"/>
              <a:defRPr/>
            </a:pPr>
            <a:r>
              <a:rPr lang="en-GB" altLang="en-US" sz="2000" i="0" dirty="0">
                <a:solidFill>
                  <a:schemeClr val="tx1"/>
                </a:solidFill>
              </a:rPr>
              <a:t>Liaise with PAR experts (SIGMA and ongoing projects) to understand the main challenges in the administrative environment (e.g. sector policy planning, etc.).</a:t>
            </a:r>
          </a:p>
          <a:p>
            <a:pPr algn="just">
              <a:spcAft>
                <a:spcPts val="1200"/>
              </a:spcAft>
              <a:buClrTx/>
              <a:buFont typeface="Wingdings" panose="05000000000000000000" pitchFamily="2" charset="2"/>
              <a:buChar char="§"/>
              <a:defRPr/>
            </a:pPr>
            <a:r>
              <a:rPr lang="en-GB" altLang="en-US" sz="2000" i="0" dirty="0">
                <a:solidFill>
                  <a:schemeClr val="tx1"/>
                </a:solidFill>
              </a:rPr>
              <a:t>When in doubt that the project could risk contributing to 'silo' administration/fragmentation, engage the responsible PAR ministry colleagues and EU Delegation in discussions.</a:t>
            </a:r>
          </a:p>
        </p:txBody>
      </p:sp>
    </p:spTree>
    <p:extLst>
      <p:ext uri="{BB962C8B-B14F-4D97-AF65-F5344CB8AC3E}">
        <p14:creationId xmlns:p14="http://schemas.microsoft.com/office/powerpoint/2010/main" val="214583971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9" name="Content Placeholder 2"/>
          <p:cNvSpPr>
            <a:spLocks noGrp="1"/>
          </p:cNvSpPr>
          <p:nvPr>
            <p:ph idx="1"/>
          </p:nvPr>
        </p:nvSpPr>
        <p:spPr>
          <a:xfrm>
            <a:off x="179512" y="1340768"/>
            <a:ext cx="8639051" cy="5256584"/>
          </a:xfrm>
        </p:spPr>
        <p:txBody>
          <a:bodyPr/>
          <a:lstStyle/>
          <a:p>
            <a:pPr marL="0" indent="0" algn="just">
              <a:buFontTx/>
              <a:buNone/>
              <a:defRPr/>
            </a:pPr>
            <a:r>
              <a:rPr lang="en-GB" altLang="en-US" sz="1800" b="1" i="0" dirty="0">
                <a:solidFill>
                  <a:schemeClr val="tx1"/>
                </a:solidFill>
              </a:rPr>
              <a:t>3. Ensure that all </a:t>
            </a:r>
            <a:r>
              <a:rPr lang="en-GB" altLang="en-US" sz="1800" b="1" i="0" dirty="0">
                <a:solidFill>
                  <a:srgbClr val="FF0000"/>
                </a:solidFill>
              </a:rPr>
              <a:t>legal texts, strategy documents, organisational structures, procedures and job profiles</a:t>
            </a:r>
            <a:r>
              <a:rPr lang="en-GB" altLang="en-US" sz="1800" b="1" i="0" dirty="0">
                <a:solidFill>
                  <a:schemeClr val="tx1"/>
                </a:solidFill>
              </a:rPr>
              <a:t> prepared under the twinning project are in line with the administrative culture of the country, the commitments made in the SAAs or AAs, SDG 16 targets and Principles of Public Administration</a:t>
            </a:r>
            <a:r>
              <a:rPr lang="en-GB" altLang="en-US" sz="1800" i="0" dirty="0">
                <a:solidFill>
                  <a:schemeClr val="tx1"/>
                </a:solidFill>
              </a:rPr>
              <a:t>. </a:t>
            </a:r>
          </a:p>
          <a:p>
            <a:pPr marL="0" indent="0" algn="just">
              <a:buFontTx/>
              <a:buNone/>
              <a:defRPr/>
            </a:pPr>
            <a:endParaRPr lang="en-GB" altLang="en-US" sz="1000" i="0" dirty="0">
              <a:solidFill>
                <a:srgbClr val="FF0000"/>
              </a:solidFill>
            </a:endParaRPr>
          </a:p>
          <a:p>
            <a:pPr marL="0" indent="0" algn="just">
              <a:buFontTx/>
              <a:buNone/>
              <a:defRPr/>
            </a:pPr>
            <a:r>
              <a:rPr lang="en-GB" altLang="en-US" sz="1800" b="1" i="0" dirty="0">
                <a:solidFill>
                  <a:srgbClr val="3166CF"/>
                </a:solidFill>
              </a:rPr>
              <a:t>Concretely:</a:t>
            </a:r>
            <a:r>
              <a:rPr lang="en-GB" altLang="en-US" sz="1800" i="0" dirty="0">
                <a:solidFill>
                  <a:srgbClr val="3166CF"/>
                </a:solidFill>
              </a:rPr>
              <a:t> </a:t>
            </a:r>
          </a:p>
          <a:p>
            <a:pPr algn="just">
              <a:buClrTx/>
              <a:buFont typeface="Wingdings" panose="05000000000000000000" pitchFamily="2" charset="2"/>
              <a:buChar char="§"/>
              <a:defRPr/>
            </a:pPr>
            <a:r>
              <a:rPr lang="en-GB" altLang="en-US" sz="1600" i="0" dirty="0">
                <a:solidFill>
                  <a:schemeClr val="tx1"/>
                </a:solidFill>
              </a:rPr>
              <a:t>Ensure an inclusive and evidence-based policy and law-making process in line with national legislation (i.e. fiscal and regulatory impact assessments, inter-institutional coordination, timely public consultations)</a:t>
            </a:r>
          </a:p>
          <a:p>
            <a:pPr algn="just">
              <a:buClrTx/>
              <a:buFont typeface="Wingdings" panose="05000000000000000000" pitchFamily="2" charset="2"/>
              <a:buChar char="§"/>
              <a:defRPr/>
            </a:pPr>
            <a:r>
              <a:rPr lang="en-GB" altLang="en-US" sz="1600" i="0" dirty="0">
                <a:solidFill>
                  <a:schemeClr val="tx1"/>
                </a:solidFill>
              </a:rPr>
              <a:t>Ensure that strategies prepared under twinning focus only on reform actions, have costing, are linked to MTBFs, have baselines/targets/indicators, define monitoring/reporting arrangements, have risks assessed, etc. </a:t>
            </a:r>
          </a:p>
          <a:p>
            <a:pPr algn="just">
              <a:buClrTx/>
              <a:buFont typeface="Wingdings" panose="05000000000000000000" pitchFamily="2" charset="2"/>
              <a:buChar char="§"/>
              <a:defRPr/>
            </a:pPr>
            <a:r>
              <a:rPr lang="en-GB" altLang="en-US" sz="1600" i="0" dirty="0">
                <a:solidFill>
                  <a:schemeClr val="tx1"/>
                </a:solidFill>
              </a:rPr>
              <a:t>Avoid promoting specific administrative procedures in sector-specific laws (if the country has adopted a General Law on Administrative Procedures)</a:t>
            </a:r>
          </a:p>
          <a:p>
            <a:pPr algn="just">
              <a:buClrTx/>
              <a:buFont typeface="Wingdings" panose="05000000000000000000" pitchFamily="2" charset="2"/>
              <a:buChar char="§"/>
              <a:defRPr/>
            </a:pPr>
            <a:r>
              <a:rPr lang="en-GB" altLang="en-US" sz="1600" i="0" dirty="0">
                <a:solidFill>
                  <a:schemeClr val="tx1"/>
                </a:solidFill>
              </a:rPr>
              <a:t>Avoid supporting creation of agencies unless clear accountability and reporting lines to parent institutions are ensured</a:t>
            </a:r>
          </a:p>
          <a:p>
            <a:pPr algn="just">
              <a:buClrTx/>
              <a:buFont typeface="Wingdings" panose="05000000000000000000" pitchFamily="2" charset="2"/>
              <a:buChar char="§"/>
              <a:defRPr/>
            </a:pPr>
            <a:r>
              <a:rPr lang="en-GB" altLang="en-US" sz="1600" i="0" dirty="0">
                <a:solidFill>
                  <a:schemeClr val="tx1"/>
                </a:solidFill>
              </a:rPr>
              <a:t>Do not promote any kind of civil service fragmentation (i.e. no specific groups out of civil service legislation) </a:t>
            </a:r>
          </a:p>
          <a:p>
            <a:pPr algn="just">
              <a:buClrTx/>
              <a:buFont typeface="Wingdings" panose="05000000000000000000" pitchFamily="2" charset="2"/>
              <a:buChar char="§"/>
              <a:defRPr/>
            </a:pPr>
            <a:r>
              <a:rPr lang="en-GB" altLang="en-US" sz="1600" i="0" dirty="0">
                <a:solidFill>
                  <a:schemeClr val="tx1"/>
                </a:solidFill>
              </a:rPr>
              <a:t>Do not promote salary top-up schemes for specific group of civil servants</a:t>
            </a:r>
          </a:p>
          <a:p>
            <a:pPr marL="0" indent="0" algn="just">
              <a:buClrTx/>
              <a:buFontTx/>
              <a:buNone/>
              <a:defRPr/>
            </a:pPr>
            <a:endParaRPr lang="en-GB" altLang="en-US" sz="1600" i="0" dirty="0">
              <a:solidFill>
                <a:schemeClr val="tx1"/>
              </a:solidFill>
            </a:endParaRPr>
          </a:p>
          <a:p>
            <a:pPr marL="0" indent="0" algn="just">
              <a:buFontTx/>
              <a:buNone/>
              <a:defRPr/>
            </a:pPr>
            <a:endParaRPr lang="en-US" altLang="en-US" sz="1800" i="0" dirty="0">
              <a:solidFill>
                <a:schemeClr val="tx1"/>
              </a:solidFill>
            </a:endParaRPr>
          </a:p>
          <a:p>
            <a:pPr marL="0" indent="0" algn="just">
              <a:buFontTx/>
              <a:buNone/>
              <a:defRPr/>
            </a:pPr>
            <a:endParaRPr lang="en-US" altLang="en-US" sz="1800" i="0" dirty="0"/>
          </a:p>
          <a:p>
            <a:pPr marL="0" indent="0" algn="just">
              <a:buFontTx/>
              <a:buNone/>
              <a:defRPr/>
            </a:pPr>
            <a:endParaRPr lang="en-US" altLang="en-US" sz="1800" i="0" dirty="0"/>
          </a:p>
          <a:p>
            <a:pPr marL="0" indent="0" algn="just">
              <a:buFontTx/>
              <a:buNone/>
              <a:defRPr/>
            </a:pPr>
            <a:endParaRPr lang="en-GB" altLang="en-US" sz="1000" i="0" dirty="0"/>
          </a:p>
        </p:txBody>
      </p:sp>
      <p:sp>
        <p:nvSpPr>
          <p:cNvPr id="4" name="Title 1"/>
          <p:cNvSpPr txBox="1">
            <a:spLocks/>
          </p:cNvSpPr>
          <p:nvPr/>
        </p:nvSpPr>
        <p:spPr bwMode="auto">
          <a:xfrm>
            <a:off x="179512" y="188640"/>
            <a:ext cx="4104456" cy="576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marL="358775" indent="-358775" algn="l" rtl="0" eaLnBrk="0" fontAlgn="base" hangingPunct="0">
              <a:spcBef>
                <a:spcPct val="0"/>
              </a:spcBef>
              <a:spcAft>
                <a:spcPct val="0"/>
              </a:spcAft>
              <a:defRPr sz="3000" b="1">
                <a:solidFill>
                  <a:srgbClr val="0F5494"/>
                </a:solidFill>
                <a:latin typeface="+mj-lt"/>
                <a:ea typeface="ＭＳ Ｐゴシック" charset="-128"/>
                <a:cs typeface="ＭＳ Ｐゴシック" charset="-128"/>
              </a:defRPr>
            </a:lvl1pPr>
            <a:lvl2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2pPr>
            <a:lvl3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3pPr>
            <a:lvl4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4pPr>
            <a:lvl5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5pPr>
            <a:lvl6pPr marL="815975" algn="l" rtl="0" eaLnBrk="1" fontAlgn="base" hangingPunct="1">
              <a:spcBef>
                <a:spcPct val="0"/>
              </a:spcBef>
              <a:spcAft>
                <a:spcPct val="0"/>
              </a:spcAft>
              <a:defRPr sz="3000" b="1">
                <a:solidFill>
                  <a:srgbClr val="0F5494"/>
                </a:solidFill>
                <a:latin typeface="Verdana" pitchFamily="34" charset="0"/>
              </a:defRPr>
            </a:lvl6pPr>
            <a:lvl7pPr marL="1273175" algn="l" rtl="0" eaLnBrk="1" fontAlgn="base" hangingPunct="1">
              <a:spcBef>
                <a:spcPct val="0"/>
              </a:spcBef>
              <a:spcAft>
                <a:spcPct val="0"/>
              </a:spcAft>
              <a:defRPr sz="3000" b="1">
                <a:solidFill>
                  <a:srgbClr val="0F5494"/>
                </a:solidFill>
                <a:latin typeface="Verdana" pitchFamily="34" charset="0"/>
              </a:defRPr>
            </a:lvl7pPr>
            <a:lvl8pPr marL="1730375" algn="l" rtl="0" eaLnBrk="1" fontAlgn="base" hangingPunct="1">
              <a:spcBef>
                <a:spcPct val="0"/>
              </a:spcBef>
              <a:spcAft>
                <a:spcPct val="0"/>
              </a:spcAft>
              <a:defRPr sz="3000" b="1">
                <a:solidFill>
                  <a:srgbClr val="0F5494"/>
                </a:solidFill>
                <a:latin typeface="Verdana" pitchFamily="34" charset="0"/>
              </a:defRPr>
            </a:lvl8pPr>
            <a:lvl9pPr marL="2187575" algn="l" rtl="0" eaLnBrk="1" fontAlgn="base" hangingPunct="1">
              <a:spcBef>
                <a:spcPct val="0"/>
              </a:spcBef>
              <a:spcAft>
                <a:spcPct val="0"/>
              </a:spcAft>
              <a:defRPr sz="3000" b="1">
                <a:solidFill>
                  <a:srgbClr val="0F5494"/>
                </a:solidFill>
                <a:latin typeface="Verdana" pitchFamily="34" charset="0"/>
              </a:defRPr>
            </a:lvl9pPr>
          </a:lstStyle>
          <a:p>
            <a:pPr marL="0" indent="0"/>
            <a:r>
              <a:rPr lang="en-GB" altLang="en-US" sz="2200" kern="0" dirty="0">
                <a:solidFill>
                  <a:schemeClr val="bg1"/>
                </a:solidFill>
              </a:rPr>
              <a:t>Practical advice to RTAs</a:t>
            </a:r>
          </a:p>
        </p:txBody>
      </p:sp>
    </p:spTree>
    <p:extLst>
      <p:ext uri="{BB962C8B-B14F-4D97-AF65-F5344CB8AC3E}">
        <p14:creationId xmlns:p14="http://schemas.microsoft.com/office/powerpoint/2010/main" val="23249776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4339">
                                            <p:txEl>
                                              <p:pRg st="2" end="2"/>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4339">
                                            <p:txEl>
                                              <p:pRg st="3" end="3"/>
                                            </p:txEl>
                                          </p:spTgt>
                                        </p:tgtEl>
                                        <p:attrNameLst>
                                          <p:attrName>style.visibility</p:attrName>
                                        </p:attrNameLst>
                                      </p:cBhvr>
                                      <p:to>
                                        <p:strVal val="visible"/>
                                      </p:to>
                                    </p:set>
                                  </p:childTnLst>
                                </p:cTn>
                              </p:par>
                            </p:childTnLst>
                          </p:cTn>
                        </p:par>
                      </p:childTnLst>
                    </p:cTn>
                  </p:par>
                  <p:par>
                    <p:cTn id="9" fill="hold">
                      <p:stCondLst>
                        <p:cond delay="indefinite"/>
                      </p:stCondLst>
                      <p:childTnLst>
                        <p:par>
                          <p:cTn id="10" fill="hold">
                            <p:stCondLst>
                              <p:cond delay="0"/>
                            </p:stCondLst>
                            <p:childTnLst>
                              <p:par>
                                <p:cTn id="11" presetID="1" presetClass="entr" presetSubtype="0" fill="hold" nodeType="clickEffect">
                                  <p:stCondLst>
                                    <p:cond delay="0"/>
                                  </p:stCondLst>
                                  <p:childTnLst>
                                    <p:set>
                                      <p:cBhvr>
                                        <p:cTn id="12" dur="1" fill="hold">
                                          <p:stCondLst>
                                            <p:cond delay="0"/>
                                          </p:stCondLst>
                                        </p:cTn>
                                        <p:tgtEl>
                                          <p:spTgt spid="14339">
                                            <p:txEl>
                                              <p:pRg st="4" end="4"/>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14339">
                                            <p:txEl>
                                              <p:pRg st="5" end="5"/>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1" presetClass="entr" presetSubtype="0" fill="hold" nodeType="clickEffect">
                                  <p:stCondLst>
                                    <p:cond delay="0"/>
                                  </p:stCondLst>
                                  <p:childTnLst>
                                    <p:set>
                                      <p:cBhvr>
                                        <p:cTn id="20" dur="1" fill="hold">
                                          <p:stCondLst>
                                            <p:cond delay="0"/>
                                          </p:stCondLst>
                                        </p:cTn>
                                        <p:tgtEl>
                                          <p:spTgt spid="14339">
                                            <p:txEl>
                                              <p:pRg st="6" end="6"/>
                                            </p:txEl>
                                          </p:spTgt>
                                        </p:tgtEl>
                                        <p:attrNameLst>
                                          <p:attrName>style.visibility</p:attrName>
                                        </p:attrNameLst>
                                      </p:cBhvr>
                                      <p:to>
                                        <p:strVal val="visible"/>
                                      </p:to>
                                    </p:set>
                                  </p:childTnLst>
                                </p:cTn>
                              </p:par>
                            </p:childTnLst>
                          </p:cTn>
                        </p:par>
                      </p:childTnLst>
                    </p:cTn>
                  </p:par>
                  <p:par>
                    <p:cTn id="21" fill="hold">
                      <p:stCondLst>
                        <p:cond delay="indefinite"/>
                      </p:stCondLst>
                      <p:childTnLst>
                        <p:par>
                          <p:cTn id="22" fill="hold">
                            <p:stCondLst>
                              <p:cond delay="0"/>
                            </p:stCondLst>
                            <p:childTnLst>
                              <p:par>
                                <p:cTn id="23" presetID="1" presetClass="entr" presetSubtype="0" fill="hold" nodeType="clickEffect">
                                  <p:stCondLst>
                                    <p:cond delay="0"/>
                                  </p:stCondLst>
                                  <p:childTnLst>
                                    <p:set>
                                      <p:cBhvr>
                                        <p:cTn id="24" dur="1" fill="hold">
                                          <p:stCondLst>
                                            <p:cond delay="0"/>
                                          </p:stCondLst>
                                        </p:cTn>
                                        <p:tgtEl>
                                          <p:spTgt spid="14339">
                                            <p:txEl>
                                              <p:pRg st="7" end="7"/>
                                            </p:txEl>
                                          </p:spTgt>
                                        </p:tgtEl>
                                        <p:attrNameLst>
                                          <p:attrName>style.visibility</p:attrName>
                                        </p:attrNameLst>
                                      </p:cBhvr>
                                      <p:to>
                                        <p:strVal val="visible"/>
                                      </p:to>
                                    </p:set>
                                  </p:childTnLst>
                                </p:cTn>
                              </p:par>
                            </p:childTnLst>
                          </p:cTn>
                        </p:par>
                      </p:childTnLst>
                    </p:cTn>
                  </p:par>
                  <p:par>
                    <p:cTn id="25" fill="hold">
                      <p:stCondLst>
                        <p:cond delay="indefinite"/>
                      </p:stCondLst>
                      <p:childTnLst>
                        <p:par>
                          <p:cTn id="26" fill="hold">
                            <p:stCondLst>
                              <p:cond delay="0"/>
                            </p:stCondLst>
                            <p:childTnLst>
                              <p:par>
                                <p:cTn id="27" presetID="1" presetClass="entr" presetSubtype="0" fill="hold" nodeType="clickEffect">
                                  <p:stCondLst>
                                    <p:cond delay="0"/>
                                  </p:stCondLst>
                                  <p:childTnLst>
                                    <p:set>
                                      <p:cBhvr>
                                        <p:cTn id="28" dur="1" fill="hold">
                                          <p:stCondLst>
                                            <p:cond delay="0"/>
                                          </p:stCondLst>
                                        </p:cTn>
                                        <p:tgtEl>
                                          <p:spTgt spid="14339">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a:xfrm>
            <a:off x="107504" y="188640"/>
            <a:ext cx="3240608" cy="649288"/>
          </a:xfrm>
        </p:spPr>
        <p:txBody>
          <a:bodyPr/>
          <a:lstStyle/>
          <a:p>
            <a:pPr marL="90488" indent="0"/>
            <a:r>
              <a:rPr lang="en-GB" altLang="en-US" dirty="0">
                <a:solidFill>
                  <a:schemeClr val="bg1"/>
                </a:solidFill>
              </a:rPr>
              <a:t>Content</a:t>
            </a:r>
          </a:p>
        </p:txBody>
      </p:sp>
      <p:sp>
        <p:nvSpPr>
          <p:cNvPr id="4099" name="Content Placeholder 2"/>
          <p:cNvSpPr>
            <a:spLocks noGrp="1"/>
          </p:cNvSpPr>
          <p:nvPr>
            <p:ph idx="1"/>
          </p:nvPr>
        </p:nvSpPr>
        <p:spPr>
          <a:xfrm>
            <a:off x="179512" y="1556792"/>
            <a:ext cx="8784530" cy="5112568"/>
          </a:xfrm>
        </p:spPr>
        <p:txBody>
          <a:bodyPr/>
          <a:lstStyle/>
          <a:p>
            <a:pPr marL="457200" indent="-457200">
              <a:spcAft>
                <a:spcPts val="600"/>
              </a:spcAft>
              <a:buClr>
                <a:schemeClr val="tx1"/>
              </a:buClr>
              <a:buFontTx/>
              <a:buAutoNum type="arabicPeriod"/>
              <a:defRPr/>
            </a:pPr>
            <a:r>
              <a:rPr lang="en-GB" altLang="en-US" sz="2800" i="0" dirty="0">
                <a:solidFill>
                  <a:schemeClr val="tx1"/>
                </a:solidFill>
              </a:rPr>
              <a:t>Objectives of twinning </a:t>
            </a:r>
          </a:p>
          <a:p>
            <a:pPr marL="442913" indent="-442913">
              <a:spcAft>
                <a:spcPts val="600"/>
              </a:spcAft>
              <a:buClr>
                <a:schemeClr val="tx1"/>
              </a:buClr>
              <a:buFontTx/>
              <a:buAutoNum type="arabicPeriod"/>
              <a:defRPr/>
            </a:pPr>
            <a:r>
              <a:rPr lang="en-GB" altLang="en-US" sz="2800" i="0" dirty="0">
                <a:solidFill>
                  <a:schemeClr val="tx1"/>
                </a:solidFill>
              </a:rPr>
              <a:t>Our old assumptions</a:t>
            </a:r>
          </a:p>
          <a:p>
            <a:pPr marL="457200" indent="-457200">
              <a:spcAft>
                <a:spcPts val="600"/>
              </a:spcAft>
              <a:buClr>
                <a:schemeClr val="tx1"/>
              </a:buClr>
              <a:buFontTx/>
              <a:buAutoNum type="arabicPeriod"/>
              <a:defRPr/>
            </a:pPr>
            <a:r>
              <a:rPr lang="en-GB" altLang="en-US" sz="2800" i="0" dirty="0">
                <a:solidFill>
                  <a:schemeClr val="tx1"/>
                </a:solidFill>
              </a:rPr>
              <a:t>Our assumptions re-visited</a:t>
            </a:r>
          </a:p>
          <a:p>
            <a:pPr marL="457200" indent="-457200">
              <a:spcAft>
                <a:spcPts val="600"/>
              </a:spcAft>
              <a:buClr>
                <a:schemeClr val="tx1"/>
              </a:buClr>
              <a:buFontTx/>
              <a:buAutoNum type="arabicPeriod"/>
              <a:defRPr/>
            </a:pPr>
            <a:r>
              <a:rPr lang="en-GB" altLang="en-US" sz="2800" i="0" dirty="0">
                <a:solidFill>
                  <a:schemeClr val="tx1"/>
                </a:solidFill>
              </a:rPr>
              <a:t>Commission's response for improving public governance (DG NEAR context): </a:t>
            </a:r>
          </a:p>
          <a:p>
            <a:pPr marL="806450" lvl="1" indent="-363538">
              <a:spcAft>
                <a:spcPts val="600"/>
              </a:spcAft>
              <a:buClr>
                <a:schemeClr val="tx1"/>
              </a:buClr>
              <a:defRPr/>
            </a:pPr>
            <a:r>
              <a:rPr lang="en-GB" altLang="en-US" sz="2200" b="0" dirty="0">
                <a:solidFill>
                  <a:schemeClr val="tx1"/>
                </a:solidFill>
              </a:rPr>
              <a:t>New Public Administration Reform (PAR) approach </a:t>
            </a:r>
          </a:p>
          <a:p>
            <a:pPr marL="806450" lvl="1" indent="-352425">
              <a:spcAft>
                <a:spcPts val="600"/>
              </a:spcAft>
              <a:buClr>
                <a:schemeClr val="tx1"/>
              </a:buClr>
              <a:defRPr/>
            </a:pPr>
            <a:r>
              <a:rPr lang="en-GB" altLang="en-US" sz="2200" b="0" dirty="0">
                <a:solidFill>
                  <a:schemeClr val="tx1"/>
                </a:solidFill>
              </a:rPr>
              <a:t>Mainstreaming of PAR in sector work </a:t>
            </a:r>
          </a:p>
          <a:p>
            <a:pPr marL="457200" indent="-457200">
              <a:spcAft>
                <a:spcPts val="600"/>
              </a:spcAft>
              <a:buClr>
                <a:schemeClr val="tx1"/>
              </a:buClr>
              <a:buFontTx/>
              <a:buAutoNum type="arabicPeriod"/>
              <a:defRPr/>
            </a:pPr>
            <a:r>
              <a:rPr lang="en-GB" altLang="en-US" sz="2800" i="0" dirty="0">
                <a:solidFill>
                  <a:schemeClr val="tx1"/>
                </a:solidFill>
              </a:rPr>
              <a:t>Practical advice to RTAs</a:t>
            </a:r>
          </a:p>
          <a:p>
            <a:pPr marL="457200" indent="-457200">
              <a:spcAft>
                <a:spcPts val="600"/>
              </a:spcAft>
              <a:buClr>
                <a:schemeClr val="tx1"/>
              </a:buClr>
              <a:buFontTx/>
              <a:buAutoNum type="arabicPeriod"/>
              <a:defRPr/>
            </a:pPr>
            <a:endParaRPr lang="en-GB" altLang="en-US" sz="2000" b="1" dirty="0">
              <a:solidFill>
                <a:schemeClr val="tx1"/>
              </a:solidFill>
            </a:endParaRPr>
          </a:p>
          <a:p>
            <a:pPr marL="457200" indent="-457200">
              <a:spcAft>
                <a:spcPts val="600"/>
              </a:spcAft>
              <a:buClr>
                <a:schemeClr val="tx1"/>
              </a:buClr>
              <a:buFontTx/>
              <a:buAutoNum type="arabicPeriod"/>
              <a:defRPr/>
            </a:pPr>
            <a:endParaRPr lang="en-GB" altLang="en-US" sz="2000" b="1" dirty="0">
              <a:solidFill>
                <a:schemeClr val="tx1"/>
              </a:solidFill>
            </a:endParaRPr>
          </a:p>
          <a:p>
            <a:pPr marL="0" indent="0">
              <a:spcAft>
                <a:spcPts val="600"/>
              </a:spcAft>
              <a:buClr>
                <a:schemeClr val="tx1"/>
              </a:buClr>
              <a:buFontTx/>
              <a:buNone/>
              <a:defRPr/>
            </a:pPr>
            <a:endParaRPr lang="en-GB" altLang="en-US" sz="2000" dirty="0">
              <a:solidFill>
                <a:schemeClr val="tx1"/>
              </a:solidFill>
            </a:endParaRPr>
          </a:p>
          <a:p>
            <a:pPr marL="0" indent="0">
              <a:spcAft>
                <a:spcPts val="600"/>
              </a:spcAft>
              <a:buClr>
                <a:schemeClr val="tx1"/>
              </a:buClr>
              <a:buFontTx/>
              <a:buNone/>
              <a:defRPr/>
            </a:pPr>
            <a:endParaRPr lang="en-GB" altLang="en-US" sz="2000" dirty="0">
              <a:solidFill>
                <a:schemeClr val="tx1"/>
              </a:solidFill>
            </a:endParaRPr>
          </a:p>
        </p:txBody>
      </p:sp>
    </p:spTree>
    <p:extLst>
      <p:ext uri="{BB962C8B-B14F-4D97-AF65-F5344CB8AC3E}">
        <p14:creationId xmlns:p14="http://schemas.microsoft.com/office/powerpoint/2010/main" val="134347404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Content Placeholder 2"/>
          <p:cNvSpPr>
            <a:spLocks noGrp="1" noChangeArrowheads="1"/>
          </p:cNvSpPr>
          <p:nvPr>
            <p:ph idx="1"/>
          </p:nvPr>
        </p:nvSpPr>
        <p:spPr>
          <a:xfrm>
            <a:off x="250825" y="333375"/>
            <a:ext cx="7343775" cy="503238"/>
          </a:xfrm>
        </p:spPr>
        <p:txBody>
          <a:bodyPr/>
          <a:lstStyle/>
          <a:p>
            <a:pPr marL="0" indent="0">
              <a:buFontTx/>
              <a:buNone/>
            </a:pPr>
            <a:r>
              <a:rPr lang="en-GB" altLang="en-US" b="1" i="0">
                <a:solidFill>
                  <a:schemeClr val="bg1"/>
                </a:solidFill>
              </a:rPr>
              <a:t>Further information</a:t>
            </a:r>
          </a:p>
        </p:txBody>
      </p:sp>
      <p:sp>
        <p:nvSpPr>
          <p:cNvPr id="27651" name="Content Placeholder 2"/>
          <p:cNvSpPr txBox="1">
            <a:spLocks/>
          </p:cNvSpPr>
          <p:nvPr/>
        </p:nvSpPr>
        <p:spPr bwMode="auto">
          <a:xfrm>
            <a:off x="323528" y="1412875"/>
            <a:ext cx="8428484" cy="52165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lr>
                <a:schemeClr val="bg1"/>
              </a:buClr>
              <a:buChar char="•"/>
              <a:defRPr sz="2400" i="1">
                <a:solidFill>
                  <a:srgbClr val="0F5494"/>
                </a:solidFill>
                <a:latin typeface="Verdana" charset="0"/>
                <a:ea typeface="ＭＳ Ｐゴシック" charset="-128"/>
              </a:defRPr>
            </a:lvl1pPr>
            <a:lvl2pPr marL="37931725" indent="-37474525">
              <a:spcBef>
                <a:spcPct val="20000"/>
              </a:spcBef>
              <a:buClr>
                <a:srgbClr val="009FBA"/>
              </a:buClr>
              <a:buChar char="•"/>
              <a:defRPr sz="2000" b="1">
                <a:solidFill>
                  <a:srgbClr val="0F5494"/>
                </a:solidFill>
                <a:latin typeface="Verdana" charset="0"/>
                <a:ea typeface="ＭＳ Ｐゴシック" charset="-128"/>
              </a:defRPr>
            </a:lvl2pPr>
            <a:lvl3pPr marL="1143000" indent="-228600">
              <a:spcBef>
                <a:spcPct val="20000"/>
              </a:spcBef>
              <a:defRPr sz="1400">
                <a:solidFill>
                  <a:srgbClr val="0F5494"/>
                </a:solidFill>
                <a:latin typeface="Verdana" charset="0"/>
                <a:ea typeface="ＭＳ Ｐゴシック" charset="-128"/>
              </a:defRPr>
            </a:lvl3pPr>
            <a:lvl4pPr marL="1600200" indent="-228600">
              <a:spcBef>
                <a:spcPct val="20000"/>
              </a:spcBef>
              <a:buChar char="–"/>
              <a:defRPr sz="2000">
                <a:solidFill>
                  <a:schemeClr val="tx1"/>
                </a:solidFill>
                <a:latin typeface="Arial" charset="0"/>
                <a:ea typeface="ＭＳ Ｐゴシック" charset="-128"/>
              </a:defRPr>
            </a:lvl4pPr>
            <a:lvl5pPr marL="2057400" indent="-228600">
              <a:spcBef>
                <a:spcPct val="20000"/>
              </a:spcBef>
              <a:buChar char="»"/>
              <a:defRPr sz="2000">
                <a:solidFill>
                  <a:schemeClr val="tx1"/>
                </a:solidFill>
                <a:latin typeface="Arial" charset="0"/>
                <a:ea typeface="ＭＳ Ｐゴシック" charset="-128"/>
              </a:defRPr>
            </a:lvl5pPr>
            <a:lvl6pPr marL="2514600" indent="-228600" eaLnBrk="0" fontAlgn="base" hangingPunct="0">
              <a:spcBef>
                <a:spcPct val="20000"/>
              </a:spcBef>
              <a:spcAft>
                <a:spcPct val="0"/>
              </a:spcAft>
              <a:buChar char="»"/>
              <a:defRPr sz="2000">
                <a:solidFill>
                  <a:schemeClr val="tx1"/>
                </a:solidFill>
                <a:latin typeface="Arial" charset="0"/>
                <a:ea typeface="ＭＳ Ｐゴシック" charset="-128"/>
              </a:defRPr>
            </a:lvl6pPr>
            <a:lvl7pPr marL="2971800" indent="-228600" eaLnBrk="0" fontAlgn="base" hangingPunct="0">
              <a:spcBef>
                <a:spcPct val="20000"/>
              </a:spcBef>
              <a:spcAft>
                <a:spcPct val="0"/>
              </a:spcAft>
              <a:buChar char="»"/>
              <a:defRPr sz="2000">
                <a:solidFill>
                  <a:schemeClr val="tx1"/>
                </a:solidFill>
                <a:latin typeface="Arial" charset="0"/>
                <a:ea typeface="ＭＳ Ｐゴシック" charset="-128"/>
              </a:defRPr>
            </a:lvl7pPr>
            <a:lvl8pPr marL="3429000" indent="-228600" eaLnBrk="0" fontAlgn="base" hangingPunct="0">
              <a:spcBef>
                <a:spcPct val="20000"/>
              </a:spcBef>
              <a:spcAft>
                <a:spcPct val="0"/>
              </a:spcAft>
              <a:buChar char="»"/>
              <a:defRPr sz="2000">
                <a:solidFill>
                  <a:schemeClr val="tx1"/>
                </a:solidFill>
                <a:latin typeface="Arial" charset="0"/>
                <a:ea typeface="ＭＳ Ｐゴシック" charset="-128"/>
              </a:defRPr>
            </a:lvl8pPr>
            <a:lvl9pPr marL="3886200" indent="-228600" eaLnBrk="0" fontAlgn="base" hangingPunct="0">
              <a:spcBef>
                <a:spcPct val="20000"/>
              </a:spcBef>
              <a:spcAft>
                <a:spcPct val="0"/>
              </a:spcAft>
              <a:buChar char="»"/>
              <a:defRPr sz="2000">
                <a:solidFill>
                  <a:schemeClr val="tx1"/>
                </a:solidFill>
                <a:latin typeface="Arial" charset="0"/>
                <a:ea typeface="ＭＳ Ｐゴシック" charset="-128"/>
              </a:defRPr>
            </a:lvl9pPr>
          </a:lstStyle>
          <a:p>
            <a:pPr>
              <a:buClr>
                <a:srgbClr val="0F5494"/>
              </a:buClr>
              <a:buSzPct val="120000"/>
              <a:buFontTx/>
              <a:buNone/>
            </a:pPr>
            <a:r>
              <a:rPr lang="en-GB" altLang="en-US" sz="1300" b="1" i="0" dirty="0"/>
              <a:t>Principles of Public Administration:</a:t>
            </a:r>
          </a:p>
          <a:p>
            <a:pPr>
              <a:buClr>
                <a:srgbClr val="0F5494"/>
              </a:buClr>
              <a:buSzPct val="120000"/>
              <a:buFontTx/>
              <a:buNone/>
            </a:pPr>
            <a:r>
              <a:rPr lang="en-GB" altLang="en-US" sz="1300" i="0" dirty="0">
                <a:hlinkClick r:id="rId3"/>
              </a:rPr>
              <a:t>http://www.sigmaweb.org/publications/principles-public-administration.htm</a:t>
            </a:r>
            <a:r>
              <a:rPr lang="en-GB" altLang="en-US" sz="1300" i="0" dirty="0"/>
              <a:t>  </a:t>
            </a:r>
          </a:p>
          <a:p>
            <a:pPr>
              <a:buClr>
                <a:srgbClr val="0F5494"/>
              </a:buClr>
              <a:buSzPct val="120000"/>
              <a:buFontTx/>
              <a:buNone/>
            </a:pPr>
            <a:endParaRPr lang="en-GB" altLang="en-US" sz="800" b="1" i="0" dirty="0"/>
          </a:p>
          <a:p>
            <a:pPr>
              <a:buClr>
                <a:srgbClr val="0F5494"/>
              </a:buClr>
              <a:buSzPct val="120000"/>
              <a:buFontTx/>
              <a:buNone/>
            </a:pPr>
            <a:r>
              <a:rPr lang="en-GB" altLang="en-US" sz="1300" b="1" i="0" dirty="0"/>
              <a:t>OECD/SIGMA baseline measurements and monitoring reports:</a:t>
            </a:r>
          </a:p>
          <a:p>
            <a:pPr>
              <a:buClr>
                <a:srgbClr val="0F5494"/>
              </a:buClr>
              <a:buSzPct val="120000"/>
              <a:buFontTx/>
              <a:buNone/>
            </a:pPr>
            <a:r>
              <a:rPr lang="en-GB" altLang="en-US" sz="1300" i="0" dirty="0">
                <a:hlinkClick r:id="rId4"/>
              </a:rPr>
              <a:t>http://www.sigmaweb.org/publications/public-governance-monitoring-reports.htm</a:t>
            </a:r>
            <a:r>
              <a:rPr lang="en-GB" altLang="en-US" sz="1300" i="0" dirty="0"/>
              <a:t> </a:t>
            </a:r>
          </a:p>
          <a:p>
            <a:pPr>
              <a:buClr>
                <a:srgbClr val="0F5494"/>
              </a:buClr>
              <a:buSzPct val="120000"/>
              <a:buFontTx/>
              <a:buNone/>
            </a:pPr>
            <a:endParaRPr lang="en-GB" altLang="en-US" sz="800" b="1" i="0" dirty="0"/>
          </a:p>
          <a:p>
            <a:pPr>
              <a:buClr>
                <a:srgbClr val="0F5494"/>
              </a:buClr>
              <a:buSzPct val="120000"/>
              <a:buFontTx/>
              <a:buNone/>
            </a:pPr>
            <a:r>
              <a:rPr lang="en-GB" altLang="en-US" sz="1300" b="1" i="0" dirty="0"/>
              <a:t>Western Balkan Recommendation on Public Participation: </a:t>
            </a:r>
          </a:p>
          <a:p>
            <a:pPr>
              <a:buClr>
                <a:srgbClr val="0F5494"/>
              </a:buClr>
              <a:buSzPct val="120000"/>
              <a:buFontTx/>
              <a:buNone/>
            </a:pPr>
            <a:r>
              <a:rPr lang="en-GB" altLang="nl-NL" sz="1300" i="0" dirty="0">
                <a:solidFill>
                  <a:schemeClr val="tx1"/>
                </a:solidFill>
                <a:hlinkClick r:id="rId5"/>
              </a:rPr>
              <a:t>http://www.rcc.int/docs/402/western-balkans-recommendation-on-public-participation</a:t>
            </a:r>
            <a:endParaRPr lang="en-GB" altLang="en-US" sz="1300" b="1" i="0" dirty="0"/>
          </a:p>
          <a:p>
            <a:pPr>
              <a:buClr>
                <a:srgbClr val="0F5494"/>
              </a:buClr>
              <a:buSzPct val="120000"/>
              <a:buFontTx/>
              <a:buNone/>
            </a:pPr>
            <a:endParaRPr lang="en-GB" altLang="en-US" sz="800" b="1" i="0" dirty="0"/>
          </a:p>
          <a:p>
            <a:pPr>
              <a:buClr>
                <a:srgbClr val="0F5494"/>
              </a:buClr>
              <a:buSzPct val="120000"/>
              <a:buNone/>
            </a:pPr>
            <a:r>
              <a:rPr lang="en-GB" altLang="en-US" sz="1300" b="1" i="0" dirty="0"/>
              <a:t>Budget support guidelines (2017):</a:t>
            </a:r>
          </a:p>
          <a:p>
            <a:pPr>
              <a:buClr>
                <a:srgbClr val="0F5494"/>
              </a:buClr>
              <a:buSzPct val="120000"/>
              <a:buFontTx/>
              <a:buNone/>
            </a:pPr>
            <a:r>
              <a:rPr lang="en-GB" altLang="en-US" sz="1300" i="0" dirty="0">
                <a:hlinkClick r:id="rId6"/>
              </a:rPr>
              <a:t>https://ec.europa.eu/europeaid/budget-support-guidelines-2017_en</a:t>
            </a:r>
            <a:r>
              <a:rPr lang="en-GB" altLang="en-US" sz="1300" i="0" dirty="0"/>
              <a:t> </a:t>
            </a:r>
          </a:p>
          <a:p>
            <a:pPr>
              <a:buClr>
                <a:srgbClr val="0F5494"/>
              </a:buClr>
              <a:buSzPct val="120000"/>
              <a:buFontTx/>
              <a:buNone/>
            </a:pPr>
            <a:endParaRPr lang="en-GB" altLang="en-US" sz="800" b="1" i="0" dirty="0"/>
          </a:p>
          <a:p>
            <a:pPr>
              <a:buClr>
                <a:srgbClr val="0F5494"/>
              </a:buClr>
              <a:buSzPct val="120000"/>
              <a:buFontTx/>
              <a:buNone/>
            </a:pPr>
            <a:r>
              <a:rPr lang="en-GB" altLang="en-US" sz="1300" b="1" i="0" dirty="0"/>
              <a:t>Twinning manual (2017):</a:t>
            </a:r>
          </a:p>
          <a:p>
            <a:pPr>
              <a:buClr>
                <a:srgbClr val="0F5494"/>
              </a:buClr>
              <a:buSzPct val="120000"/>
              <a:buFontTx/>
              <a:buNone/>
            </a:pPr>
            <a:r>
              <a:rPr lang="en-GB" altLang="en-US" sz="1300" i="0" dirty="0">
                <a:hlinkClick r:id="rId7"/>
              </a:rPr>
              <a:t>https://ec.europa.eu/neighbourhood-enlargement/tenders/twinning_en</a:t>
            </a:r>
            <a:r>
              <a:rPr lang="en-GB" altLang="en-US" sz="1300" i="0" dirty="0"/>
              <a:t> </a:t>
            </a:r>
          </a:p>
          <a:p>
            <a:pPr>
              <a:buClr>
                <a:srgbClr val="0F5494"/>
              </a:buClr>
              <a:buSzPct val="120000"/>
              <a:buFontTx/>
              <a:buNone/>
            </a:pPr>
            <a:endParaRPr lang="en-GB" altLang="en-US" sz="800" i="0" dirty="0"/>
          </a:p>
          <a:p>
            <a:pPr>
              <a:buClr>
                <a:srgbClr val="0F5494"/>
              </a:buClr>
              <a:buSzPct val="120000"/>
              <a:buFontTx/>
              <a:buNone/>
            </a:pPr>
            <a:r>
              <a:rPr lang="en-GB" altLang="en-US" sz="1300" b="1" i="0" dirty="0"/>
              <a:t>EU Better Regulation agenda:</a:t>
            </a:r>
          </a:p>
          <a:p>
            <a:pPr>
              <a:buClr>
                <a:srgbClr val="0F5494"/>
              </a:buClr>
              <a:buSzPct val="120000"/>
              <a:buFontTx/>
              <a:buNone/>
            </a:pPr>
            <a:r>
              <a:rPr lang="en-GB" altLang="en-US" sz="1300" i="0" dirty="0">
                <a:hlinkClick r:id="rId8"/>
              </a:rPr>
              <a:t>http://ec.europa.eu/smart-regulation/better_regulation/key_docs_en.htm</a:t>
            </a:r>
            <a:r>
              <a:rPr lang="en-GB" altLang="en-US" sz="1300" i="0" dirty="0"/>
              <a:t>  </a:t>
            </a:r>
          </a:p>
          <a:p>
            <a:pPr>
              <a:buClr>
                <a:srgbClr val="0F5494"/>
              </a:buClr>
              <a:buSzPct val="120000"/>
              <a:buFontTx/>
              <a:buNone/>
            </a:pPr>
            <a:endParaRPr lang="en-GB" altLang="en-US" sz="800" b="1" i="0" dirty="0"/>
          </a:p>
          <a:p>
            <a:pPr>
              <a:buClr>
                <a:srgbClr val="0F5494"/>
              </a:buClr>
              <a:buSzPct val="120000"/>
              <a:buFontTx/>
              <a:buNone/>
            </a:pPr>
            <a:r>
              <a:rPr lang="en-GB" altLang="en-US" sz="1300" b="1" i="0" dirty="0"/>
              <a:t>EU Better Regulation Guidelines:</a:t>
            </a:r>
          </a:p>
          <a:p>
            <a:pPr>
              <a:buClr>
                <a:srgbClr val="0F5494"/>
              </a:buClr>
              <a:buSzPct val="120000"/>
              <a:buFontTx/>
              <a:buNone/>
            </a:pPr>
            <a:r>
              <a:rPr lang="en-GB" altLang="en-US" sz="1300" i="0" dirty="0">
                <a:hlinkClick r:id="rId9"/>
              </a:rPr>
              <a:t>http://ec.europa.eu/smart-regulation/guidelines/toc_guide_en.htm</a:t>
            </a:r>
            <a:r>
              <a:rPr lang="en-GB" altLang="en-US" sz="1300" i="0" dirty="0"/>
              <a:t>  </a:t>
            </a:r>
          </a:p>
          <a:p>
            <a:pPr>
              <a:buClr>
                <a:srgbClr val="0F5494"/>
              </a:buClr>
              <a:buSzPct val="120000"/>
              <a:buFontTx/>
              <a:buNone/>
            </a:pPr>
            <a:endParaRPr lang="en-GB" altLang="en-US" sz="800" b="1" i="0" dirty="0"/>
          </a:p>
          <a:p>
            <a:pPr>
              <a:buClr>
                <a:srgbClr val="0F5494"/>
              </a:buClr>
              <a:buSzPct val="120000"/>
              <a:buFontTx/>
              <a:buNone/>
            </a:pPr>
            <a:r>
              <a:rPr lang="en-GB" altLang="en-US" sz="1300" b="1" i="0" dirty="0"/>
              <a:t>Interinstitutional agreement on better law-making (2016):</a:t>
            </a:r>
          </a:p>
          <a:p>
            <a:pPr>
              <a:buClr>
                <a:srgbClr val="0F5494"/>
              </a:buClr>
              <a:buSzPct val="120000"/>
              <a:buFontTx/>
              <a:buNone/>
            </a:pPr>
            <a:r>
              <a:rPr lang="en-GB" altLang="en-US" sz="1300" i="0" dirty="0">
                <a:hlinkClick r:id="rId10"/>
              </a:rPr>
              <a:t>http://eur-lex.europa.eu/legal-content/EN/TXT/?uri=CELEX:32016Q0512(01)</a:t>
            </a:r>
            <a:r>
              <a:rPr lang="en-GB" altLang="en-US" sz="1300" i="0" dirty="0"/>
              <a:t> </a:t>
            </a:r>
          </a:p>
          <a:p>
            <a:pPr>
              <a:buClr>
                <a:srgbClr val="0F5494"/>
              </a:buClr>
              <a:buSzPct val="120000"/>
              <a:buFontTx/>
              <a:buNone/>
            </a:pPr>
            <a:endParaRPr lang="en-GB" altLang="en-US" sz="1300" b="1" i="0" dirty="0"/>
          </a:p>
          <a:p>
            <a:pPr>
              <a:buClr>
                <a:srgbClr val="0F5494"/>
              </a:buClr>
              <a:buSzPct val="120000"/>
              <a:buFontTx/>
              <a:buNone/>
            </a:pPr>
            <a:endParaRPr lang="en-GB" altLang="en-US" sz="1600" dirty="0"/>
          </a:p>
          <a:p>
            <a:pPr>
              <a:buClr>
                <a:srgbClr val="0F5494"/>
              </a:buClr>
              <a:buSzPct val="120000"/>
              <a:buFontTx/>
              <a:buNone/>
            </a:pPr>
            <a:endParaRPr lang="sv-SE" altLang="en-US" sz="1500" dirty="0"/>
          </a:p>
          <a:p>
            <a:pPr>
              <a:buClr>
                <a:srgbClr val="0F5494"/>
              </a:buClr>
              <a:buSzPct val="120000"/>
            </a:pPr>
            <a:endParaRPr lang="sv-SE" altLang="en-US" sz="1800" dirty="0"/>
          </a:p>
          <a:p>
            <a:pPr>
              <a:buClr>
                <a:srgbClr val="0F5494"/>
              </a:buClr>
              <a:buSzPct val="120000"/>
              <a:buFontTx/>
              <a:buNone/>
            </a:pPr>
            <a:endParaRPr lang="sv-SE" altLang="en-US" sz="2000" dirty="0"/>
          </a:p>
          <a:p>
            <a:pPr>
              <a:buClr>
                <a:srgbClr val="0F5494"/>
              </a:buClr>
              <a:buSzPct val="120000"/>
            </a:pPr>
            <a:endParaRPr lang="sv-SE" altLang="en-US" sz="2000"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Title 1"/>
          <p:cNvSpPr>
            <a:spLocks noGrp="1" noChangeArrowheads="1"/>
          </p:cNvSpPr>
          <p:nvPr>
            <p:ph type="title"/>
          </p:nvPr>
        </p:nvSpPr>
        <p:spPr>
          <a:xfrm>
            <a:off x="395288" y="1628775"/>
            <a:ext cx="8229600" cy="1439863"/>
          </a:xfrm>
        </p:spPr>
        <p:txBody>
          <a:bodyPr/>
          <a:lstStyle/>
          <a:p>
            <a:pPr algn="ctr"/>
            <a:r>
              <a:rPr lang="en-GB" altLang="en-US" sz="3600"/>
              <a:t>Contact for further questions:</a:t>
            </a:r>
          </a:p>
        </p:txBody>
      </p:sp>
      <p:sp>
        <p:nvSpPr>
          <p:cNvPr id="29699" name="Content Placeholder 3"/>
          <p:cNvSpPr>
            <a:spLocks noGrp="1" noChangeArrowheads="1"/>
          </p:cNvSpPr>
          <p:nvPr>
            <p:ph idx="1"/>
          </p:nvPr>
        </p:nvSpPr>
        <p:spPr>
          <a:xfrm>
            <a:off x="457200" y="3357563"/>
            <a:ext cx="8229600" cy="2509837"/>
          </a:xfrm>
        </p:spPr>
        <p:txBody>
          <a:bodyPr/>
          <a:lstStyle/>
          <a:p>
            <a:pPr algn="ctr">
              <a:buClr>
                <a:srgbClr val="0F5494"/>
              </a:buClr>
              <a:buSzPct val="120000"/>
              <a:buFontTx/>
              <a:buNone/>
            </a:pPr>
            <a:r>
              <a:rPr lang="en-GB" altLang="en-US" dirty="0"/>
              <a:t>Centre of Thematic Expertise on PAR</a:t>
            </a:r>
          </a:p>
          <a:p>
            <a:pPr algn="ctr">
              <a:buClr>
                <a:srgbClr val="0F5494"/>
              </a:buClr>
              <a:buSzPct val="120000"/>
              <a:buFontTx/>
              <a:buNone/>
            </a:pPr>
            <a:r>
              <a:rPr lang="en-GB" altLang="en-US" dirty="0"/>
              <a:t>DG NEAR.A3 – THEMATIC SUPPORT, ECONOMIC GOVERNANCE &amp; IFIs, PUBLIC ADMINISTRATION REFORM</a:t>
            </a:r>
          </a:p>
          <a:p>
            <a:pPr algn="ctr">
              <a:buClr>
                <a:srgbClr val="0F5494"/>
              </a:buClr>
              <a:buSzPct val="120000"/>
              <a:buFontTx/>
              <a:buNone/>
            </a:pPr>
            <a:endParaRPr lang="en-GB" altLang="en-US" dirty="0"/>
          </a:p>
          <a:p>
            <a:pPr algn="ctr">
              <a:buClr>
                <a:srgbClr val="0F5494"/>
              </a:buClr>
              <a:buSzPct val="120000"/>
              <a:buFontTx/>
              <a:buNone/>
            </a:pPr>
            <a:r>
              <a:rPr lang="en-GB" altLang="en-US" b="1" dirty="0"/>
              <a:t>Email: </a:t>
            </a:r>
            <a:r>
              <a:rPr lang="en-GB" altLang="en-US" b="1" dirty="0">
                <a:hlinkClick r:id="rId3"/>
              </a:rPr>
              <a:t>NEAR-PAR@ec.europa.eu</a:t>
            </a:r>
            <a:r>
              <a:rPr lang="en-GB" altLang="en-US" b="1" dirty="0"/>
              <a:t> </a:t>
            </a:r>
            <a:endParaRPr lang="en-US" altLang="en-US" b="1"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7504" y="188641"/>
            <a:ext cx="8517384" cy="720080"/>
          </a:xfrm>
        </p:spPr>
        <p:txBody>
          <a:bodyPr/>
          <a:lstStyle/>
          <a:p>
            <a:pPr marL="0" indent="0"/>
            <a:r>
              <a:rPr lang="en-US" altLang="en-US" sz="2400" dirty="0">
                <a:solidFill>
                  <a:schemeClr val="bg1"/>
                </a:solidFill>
              </a:rPr>
              <a:t>1. Objectives of </a:t>
            </a:r>
            <a:br>
              <a:rPr lang="en-US" altLang="en-US" sz="2400" dirty="0">
                <a:solidFill>
                  <a:schemeClr val="bg1"/>
                </a:solidFill>
              </a:rPr>
            </a:br>
            <a:r>
              <a:rPr lang="en-US" altLang="en-US" sz="2400" dirty="0">
                <a:solidFill>
                  <a:schemeClr val="bg1"/>
                </a:solidFill>
              </a:rPr>
              <a:t>twinning</a:t>
            </a:r>
            <a:endParaRPr lang="en-GB" sz="2400" dirty="0"/>
          </a:p>
        </p:txBody>
      </p:sp>
      <p:sp>
        <p:nvSpPr>
          <p:cNvPr id="3" name="Content Placeholder 2"/>
          <p:cNvSpPr>
            <a:spLocks noGrp="1"/>
          </p:cNvSpPr>
          <p:nvPr>
            <p:ph idx="1"/>
          </p:nvPr>
        </p:nvSpPr>
        <p:spPr>
          <a:xfrm>
            <a:off x="271314" y="3933056"/>
            <a:ext cx="8640960" cy="2736304"/>
          </a:xfrm>
        </p:spPr>
        <p:style>
          <a:lnRef idx="1">
            <a:schemeClr val="accent5"/>
          </a:lnRef>
          <a:fillRef idx="2">
            <a:schemeClr val="accent5"/>
          </a:fillRef>
          <a:effectRef idx="1">
            <a:schemeClr val="accent5"/>
          </a:effectRef>
          <a:fontRef idx="minor">
            <a:schemeClr val="dk1"/>
          </a:fontRef>
        </p:style>
        <p:txBody>
          <a:bodyPr/>
          <a:lstStyle/>
          <a:p>
            <a:pPr marL="0" indent="0">
              <a:buNone/>
            </a:pPr>
            <a:endParaRPr lang="en-GB" sz="2100" i="0" dirty="0"/>
          </a:p>
          <a:p>
            <a:pPr marL="0" indent="0">
              <a:buNone/>
            </a:pPr>
            <a:r>
              <a:rPr lang="en-GB" sz="2200" i="0" dirty="0"/>
              <a:t>"In [ENP] framework it aims at upgrading the </a:t>
            </a:r>
            <a:r>
              <a:rPr lang="en-GB" sz="2200" b="1" i="0" dirty="0">
                <a:solidFill>
                  <a:srgbClr val="FF0000"/>
                </a:solidFill>
              </a:rPr>
              <a:t>administrative capacities </a:t>
            </a:r>
            <a:r>
              <a:rPr lang="en-GB" sz="2200" i="0" dirty="0"/>
              <a:t>of the public administration of a partner country through the </a:t>
            </a:r>
            <a:r>
              <a:rPr lang="en-GB" sz="2200" b="1" i="0" dirty="0">
                <a:solidFill>
                  <a:srgbClr val="FF0000"/>
                </a:solidFill>
              </a:rPr>
              <a:t>training </a:t>
            </a:r>
            <a:r>
              <a:rPr lang="en-GB" sz="2200" i="0" dirty="0"/>
              <a:t>of its staff and the support to the </a:t>
            </a:r>
            <a:r>
              <a:rPr lang="en-GB" sz="2200" b="1" i="0" dirty="0">
                <a:solidFill>
                  <a:srgbClr val="FF0000"/>
                </a:solidFill>
              </a:rPr>
              <a:t>reorganisation</a:t>
            </a:r>
            <a:r>
              <a:rPr lang="en-GB" sz="2200" i="0" dirty="0"/>
              <a:t> of its structure. It also supports the </a:t>
            </a:r>
            <a:r>
              <a:rPr lang="en-GB" sz="2200" b="1" i="0" dirty="0">
                <a:solidFill>
                  <a:srgbClr val="FF0000"/>
                </a:solidFill>
              </a:rPr>
              <a:t>approximation of national laws</a:t>
            </a:r>
            <a:r>
              <a:rPr lang="en-GB" sz="2200" i="0" dirty="0">
                <a:solidFill>
                  <a:srgbClr val="FF0000"/>
                </a:solidFill>
              </a:rPr>
              <a:t> </a:t>
            </a:r>
            <a:r>
              <a:rPr lang="en-GB" sz="2200" i="0" dirty="0"/>
              <a:t>..."</a:t>
            </a:r>
          </a:p>
          <a:p>
            <a:endParaRPr lang="en-GB" sz="1600" dirty="0"/>
          </a:p>
          <a:p>
            <a:pPr marL="0" indent="0">
              <a:buNone/>
            </a:pPr>
            <a:r>
              <a:rPr lang="en-GB" sz="1600" dirty="0">
                <a:hlinkClick r:id="rId2"/>
              </a:rPr>
              <a:t>https://ec.europa.eu/neighbourhood-enlargement/tenders/twinning_sl</a:t>
            </a:r>
            <a:r>
              <a:rPr lang="en-GB" sz="1600" dirty="0"/>
              <a:t> </a:t>
            </a:r>
          </a:p>
        </p:txBody>
      </p:sp>
      <p:sp>
        <p:nvSpPr>
          <p:cNvPr id="4" name="Title 1"/>
          <p:cNvSpPr txBox="1">
            <a:spLocks/>
          </p:cNvSpPr>
          <p:nvPr/>
        </p:nvSpPr>
        <p:spPr bwMode="auto">
          <a:xfrm>
            <a:off x="290364" y="1124744"/>
            <a:ext cx="8568952" cy="2592288"/>
          </a:xfrm>
          <a:prstGeom prst="rect">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vert="horz" wrap="square" lIns="91440" tIns="45720" rIns="91440" bIns="45720" numCol="1" anchor="ctr" anchorCtr="0" compatLnSpc="1">
            <a:prstTxWarp prst="textNoShape">
              <a:avLst/>
            </a:prstTxWarp>
          </a:bodyPr>
          <a:lstStyle>
            <a:lvl1pPr marL="358775" indent="-358775" algn="l" rtl="0" eaLnBrk="0" fontAlgn="base" hangingPunct="0">
              <a:spcBef>
                <a:spcPct val="0"/>
              </a:spcBef>
              <a:spcAft>
                <a:spcPct val="0"/>
              </a:spcAft>
              <a:defRPr sz="3000" b="1">
                <a:solidFill>
                  <a:srgbClr val="0F5494"/>
                </a:solidFill>
                <a:latin typeface="+mj-lt"/>
                <a:ea typeface="ＭＳ Ｐゴシック" charset="-128"/>
                <a:cs typeface="ＭＳ Ｐゴシック" charset="-128"/>
              </a:defRPr>
            </a:lvl1pPr>
            <a:lvl2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2pPr>
            <a:lvl3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3pPr>
            <a:lvl4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4pPr>
            <a:lvl5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cs typeface="ＭＳ Ｐゴシック" charset="-128"/>
              </a:defRPr>
            </a:lvl5pPr>
            <a:lvl6pPr marL="815975" algn="l" rtl="0" eaLnBrk="1" fontAlgn="base" hangingPunct="1">
              <a:spcBef>
                <a:spcPct val="0"/>
              </a:spcBef>
              <a:spcAft>
                <a:spcPct val="0"/>
              </a:spcAft>
              <a:defRPr sz="3000" b="1">
                <a:solidFill>
                  <a:srgbClr val="0F5494"/>
                </a:solidFill>
                <a:latin typeface="Verdana" pitchFamily="34" charset="0"/>
              </a:defRPr>
            </a:lvl6pPr>
            <a:lvl7pPr marL="1273175" algn="l" rtl="0" eaLnBrk="1" fontAlgn="base" hangingPunct="1">
              <a:spcBef>
                <a:spcPct val="0"/>
              </a:spcBef>
              <a:spcAft>
                <a:spcPct val="0"/>
              </a:spcAft>
              <a:defRPr sz="3000" b="1">
                <a:solidFill>
                  <a:srgbClr val="0F5494"/>
                </a:solidFill>
                <a:latin typeface="Verdana" pitchFamily="34" charset="0"/>
              </a:defRPr>
            </a:lvl7pPr>
            <a:lvl8pPr marL="1730375" algn="l" rtl="0" eaLnBrk="1" fontAlgn="base" hangingPunct="1">
              <a:spcBef>
                <a:spcPct val="0"/>
              </a:spcBef>
              <a:spcAft>
                <a:spcPct val="0"/>
              </a:spcAft>
              <a:defRPr sz="3000" b="1">
                <a:solidFill>
                  <a:srgbClr val="0F5494"/>
                </a:solidFill>
                <a:latin typeface="Verdana" pitchFamily="34" charset="0"/>
              </a:defRPr>
            </a:lvl8pPr>
            <a:lvl9pPr marL="2187575" algn="l" rtl="0" eaLnBrk="1" fontAlgn="base" hangingPunct="1">
              <a:spcBef>
                <a:spcPct val="0"/>
              </a:spcBef>
              <a:spcAft>
                <a:spcPct val="0"/>
              </a:spcAft>
              <a:defRPr sz="3000" b="1">
                <a:solidFill>
                  <a:srgbClr val="0F5494"/>
                </a:solidFill>
                <a:latin typeface="Verdana" pitchFamily="34" charset="0"/>
              </a:defRPr>
            </a:lvl9pPr>
          </a:lstStyle>
          <a:p>
            <a:pPr marL="0" lvl="0" indent="0">
              <a:spcBef>
                <a:spcPct val="20000"/>
              </a:spcBef>
              <a:buClr>
                <a:srgbClr val="FFFFFF"/>
              </a:buClr>
            </a:pPr>
            <a:r>
              <a:rPr lang="en-GB" sz="2200" b="0" kern="0" dirty="0"/>
              <a:t>"In the IPA region, Twinning aims to provide support for the </a:t>
            </a:r>
            <a:r>
              <a:rPr lang="en-GB" sz="2200" kern="0" dirty="0">
                <a:solidFill>
                  <a:srgbClr val="FF0000"/>
                </a:solidFill>
              </a:rPr>
              <a:t>transposition, implementation and enforcement </a:t>
            </a:r>
            <a:r>
              <a:rPr lang="en-GB" sz="2200" b="0" kern="0" dirty="0"/>
              <a:t>of the </a:t>
            </a:r>
            <a:r>
              <a:rPr lang="en-GB" sz="2200" kern="0" dirty="0">
                <a:solidFill>
                  <a:srgbClr val="FF0000"/>
                </a:solidFill>
              </a:rPr>
              <a:t>EU legislation </a:t>
            </a:r>
            <a:r>
              <a:rPr lang="en-GB" sz="2200" b="0" kern="0" dirty="0"/>
              <a:t>(the Union acquis). It builds up </a:t>
            </a:r>
            <a:r>
              <a:rPr lang="en-GB" sz="2200" kern="0" dirty="0">
                <a:solidFill>
                  <a:srgbClr val="FF0000"/>
                </a:solidFill>
              </a:rPr>
              <a:t>capacities </a:t>
            </a:r>
            <a:r>
              <a:rPr lang="en-GB" sz="2200" b="0" kern="0" dirty="0"/>
              <a:t>of beneficiary countries' public administrations</a:t>
            </a:r>
            <a:r>
              <a:rPr lang="en-GB" sz="2200" kern="0" dirty="0">
                <a:solidFill>
                  <a:srgbClr val="FF0000"/>
                </a:solidFill>
              </a:rPr>
              <a:t> </a:t>
            </a:r>
            <a:r>
              <a:rPr lang="en-GB" sz="2200" b="0" kern="0" dirty="0"/>
              <a:t>throughout the accession process…" "</a:t>
            </a:r>
          </a:p>
        </p:txBody>
      </p:sp>
    </p:spTree>
    <p:extLst>
      <p:ext uri="{BB962C8B-B14F-4D97-AF65-F5344CB8AC3E}">
        <p14:creationId xmlns:p14="http://schemas.microsoft.com/office/powerpoint/2010/main" val="207667484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116632"/>
            <a:ext cx="4644008" cy="792088"/>
          </a:xfrm>
        </p:spPr>
        <p:txBody>
          <a:bodyPr/>
          <a:lstStyle/>
          <a:p>
            <a:pPr marL="0" indent="0"/>
            <a:r>
              <a:rPr lang="en-GB" altLang="en-US" sz="2400" dirty="0">
                <a:solidFill>
                  <a:schemeClr val="bg1"/>
                </a:solidFill>
              </a:rPr>
              <a:t>2. Our old assumptions</a:t>
            </a:r>
            <a:br>
              <a:rPr lang="en-GB" altLang="en-US" sz="2400" dirty="0">
                <a:solidFill>
                  <a:schemeClr val="bg1"/>
                </a:solidFill>
              </a:rPr>
            </a:br>
            <a:endParaRPr lang="en-GB" sz="2400" dirty="0">
              <a:solidFill>
                <a:schemeClr val="bg1"/>
              </a:solidFill>
            </a:endParaRPr>
          </a:p>
        </p:txBody>
      </p:sp>
      <p:sp>
        <p:nvSpPr>
          <p:cNvPr id="3" name="Content Placeholder 2"/>
          <p:cNvSpPr>
            <a:spLocks noGrp="1"/>
          </p:cNvSpPr>
          <p:nvPr>
            <p:ph idx="1"/>
          </p:nvPr>
        </p:nvSpPr>
        <p:spPr>
          <a:xfrm>
            <a:off x="251520" y="1556792"/>
            <a:ext cx="8784976" cy="4968552"/>
          </a:xfrm>
        </p:spPr>
        <p:txBody>
          <a:bodyPr/>
          <a:lstStyle/>
          <a:p>
            <a:pPr>
              <a:spcBef>
                <a:spcPts val="0"/>
              </a:spcBef>
              <a:spcAft>
                <a:spcPts val="1200"/>
              </a:spcAft>
              <a:buClr>
                <a:schemeClr val="tx1"/>
              </a:buClr>
            </a:pPr>
            <a:r>
              <a:rPr lang="en-GB" sz="2200" i="0" dirty="0">
                <a:solidFill>
                  <a:schemeClr val="tx1"/>
                </a:solidFill>
              </a:rPr>
              <a:t>If twinning helps to improve capacity of an institution/ sector, it automatically improves public governance.</a:t>
            </a:r>
          </a:p>
          <a:p>
            <a:pPr>
              <a:spcBef>
                <a:spcPts val="0"/>
              </a:spcBef>
              <a:spcAft>
                <a:spcPts val="1200"/>
              </a:spcAft>
              <a:buClr>
                <a:schemeClr val="tx1"/>
              </a:buClr>
            </a:pPr>
            <a:r>
              <a:rPr lang="en-GB" sz="2200" i="0" dirty="0">
                <a:solidFill>
                  <a:schemeClr val="tx1"/>
                </a:solidFill>
              </a:rPr>
              <a:t>Administrative capacity is about the capacity of civil servants and the capacity of a specific institution. </a:t>
            </a:r>
          </a:p>
          <a:p>
            <a:pPr>
              <a:spcBef>
                <a:spcPts val="0"/>
              </a:spcBef>
              <a:spcAft>
                <a:spcPts val="1200"/>
              </a:spcAft>
              <a:buClr>
                <a:schemeClr val="tx1"/>
              </a:buClr>
            </a:pPr>
            <a:r>
              <a:rPr lang="en-GB" sz="2200" i="0" dirty="0">
                <a:solidFill>
                  <a:schemeClr val="tx1"/>
                </a:solidFill>
              </a:rPr>
              <a:t>If a twinning has helped to prepare a law in line with the </a:t>
            </a:r>
            <a:r>
              <a:rPr lang="en-GB" sz="2200" dirty="0">
                <a:solidFill>
                  <a:schemeClr val="tx1"/>
                </a:solidFill>
              </a:rPr>
              <a:t>acquis</a:t>
            </a:r>
            <a:r>
              <a:rPr lang="en-GB" sz="2200" i="0" dirty="0">
                <a:solidFill>
                  <a:schemeClr val="tx1"/>
                </a:solidFill>
              </a:rPr>
              <a:t>, it is a good law that can be implemented and enforced.</a:t>
            </a:r>
          </a:p>
          <a:p>
            <a:pPr>
              <a:spcBef>
                <a:spcPts val="0"/>
              </a:spcBef>
              <a:spcAft>
                <a:spcPts val="1200"/>
              </a:spcAft>
              <a:buClr>
                <a:schemeClr val="tx1"/>
              </a:buClr>
            </a:pPr>
            <a:r>
              <a:rPr lang="en-GB" sz="2200" i="0" dirty="0">
                <a:solidFill>
                  <a:schemeClr val="tx1"/>
                </a:solidFill>
              </a:rPr>
              <a:t>Twinning has produced sustainable results, if the law prepared within the project has been adopted or if training activities of the project will be continued after.</a:t>
            </a:r>
          </a:p>
          <a:p>
            <a:pPr marL="0" indent="0" algn="ctr">
              <a:spcBef>
                <a:spcPts val="600"/>
              </a:spcBef>
              <a:buClr>
                <a:schemeClr val="tx1"/>
              </a:buClr>
              <a:buNone/>
            </a:pPr>
            <a:r>
              <a:rPr lang="en-GB" sz="2200" b="1" dirty="0">
                <a:solidFill>
                  <a:srgbClr val="FF0000"/>
                </a:solidFill>
              </a:rPr>
              <a:t>"Twinning, by definition, improves governance and contributes to public administration reform efforts."</a:t>
            </a:r>
          </a:p>
          <a:p>
            <a:pPr>
              <a:spcBef>
                <a:spcPts val="1200"/>
              </a:spcBef>
              <a:buClr>
                <a:schemeClr val="tx1"/>
              </a:buClr>
            </a:pPr>
            <a:endParaRPr lang="en-GB" dirty="0"/>
          </a:p>
          <a:p>
            <a:pPr>
              <a:buClr>
                <a:schemeClr val="tx1"/>
              </a:buClr>
            </a:pPr>
            <a:endParaRPr lang="en-GB" dirty="0"/>
          </a:p>
        </p:txBody>
      </p:sp>
    </p:spTree>
    <p:extLst>
      <p:ext uri="{BB962C8B-B14F-4D97-AF65-F5344CB8AC3E}">
        <p14:creationId xmlns:p14="http://schemas.microsoft.com/office/powerpoint/2010/main" val="32292876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noChangeArrowheads="1"/>
          </p:cNvSpPr>
          <p:nvPr>
            <p:ph type="title"/>
          </p:nvPr>
        </p:nvSpPr>
        <p:spPr>
          <a:xfrm>
            <a:off x="107950" y="188913"/>
            <a:ext cx="4751388" cy="576262"/>
          </a:xfrm>
        </p:spPr>
        <p:txBody>
          <a:bodyPr/>
          <a:lstStyle/>
          <a:p>
            <a:pPr marL="0" indent="0"/>
            <a:r>
              <a:rPr lang="en-US" altLang="en-US" sz="2400" dirty="0">
                <a:solidFill>
                  <a:schemeClr val="bg1"/>
                </a:solidFill>
              </a:rPr>
              <a:t>2. Our old assumptions</a:t>
            </a:r>
            <a:br>
              <a:rPr lang="en-US" altLang="en-US" sz="2400" dirty="0">
                <a:solidFill>
                  <a:schemeClr val="bg1"/>
                </a:solidFill>
              </a:rPr>
            </a:br>
            <a:endParaRPr lang="en-US" altLang="en-US" sz="2400" dirty="0">
              <a:solidFill>
                <a:schemeClr val="bg1"/>
              </a:solidFill>
            </a:endParaRPr>
          </a:p>
        </p:txBody>
      </p:sp>
      <p:sp>
        <p:nvSpPr>
          <p:cNvPr id="21" name="Title 1">
            <a:extLst>
              <a:ext uri="{FF2B5EF4-FFF2-40B4-BE49-F238E27FC236}">
                <a16:creationId xmlns:a16="http://schemas.microsoft.com/office/drawing/2014/main" id="{A69FADCE-8CB6-4587-8F4B-CB7D915D09D5}"/>
              </a:ext>
            </a:extLst>
          </p:cNvPr>
          <p:cNvSpPr txBox="1">
            <a:spLocks/>
          </p:cNvSpPr>
          <p:nvPr/>
        </p:nvSpPr>
        <p:spPr bwMode="auto">
          <a:xfrm>
            <a:off x="189584" y="1196753"/>
            <a:ext cx="4094384" cy="5017282"/>
          </a:xfrm>
          <a:prstGeom prst="rect">
            <a:avLst/>
          </a:prstGeom>
          <a:noFill/>
          <a:ln>
            <a:noFill/>
          </a:ln>
          <a:extLst/>
        </p:spPr>
        <p:txBody>
          <a:bodyPr anchor="ctr"/>
          <a:lstStyle>
            <a:lvl1pPr marL="358775" indent="-358775" algn="l" rtl="0" eaLnBrk="0" fontAlgn="base" hangingPunct="0">
              <a:spcBef>
                <a:spcPct val="0"/>
              </a:spcBef>
              <a:spcAft>
                <a:spcPct val="0"/>
              </a:spcAft>
              <a:defRPr sz="3000" b="1">
                <a:solidFill>
                  <a:srgbClr val="0F5494"/>
                </a:solidFill>
                <a:latin typeface="+mj-lt"/>
                <a:ea typeface="ＭＳ Ｐゴシック" charset="-128"/>
                <a:cs typeface="+mj-cs"/>
              </a:defRPr>
            </a:lvl1pPr>
            <a:lvl2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defRPr>
            </a:lvl2pPr>
            <a:lvl3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defRPr>
            </a:lvl3pPr>
            <a:lvl4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defRPr>
            </a:lvl4pPr>
            <a:lvl5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defRPr>
            </a:lvl5pPr>
            <a:lvl6pPr marL="815975" algn="l" rtl="0" eaLnBrk="1" fontAlgn="base" hangingPunct="1">
              <a:spcBef>
                <a:spcPct val="0"/>
              </a:spcBef>
              <a:spcAft>
                <a:spcPct val="0"/>
              </a:spcAft>
              <a:defRPr sz="3000" b="1">
                <a:solidFill>
                  <a:srgbClr val="0F5494"/>
                </a:solidFill>
                <a:latin typeface="Verdana" pitchFamily="34" charset="0"/>
              </a:defRPr>
            </a:lvl6pPr>
            <a:lvl7pPr marL="1273175" algn="l" rtl="0" eaLnBrk="1" fontAlgn="base" hangingPunct="1">
              <a:spcBef>
                <a:spcPct val="0"/>
              </a:spcBef>
              <a:spcAft>
                <a:spcPct val="0"/>
              </a:spcAft>
              <a:defRPr sz="3000" b="1">
                <a:solidFill>
                  <a:srgbClr val="0F5494"/>
                </a:solidFill>
                <a:latin typeface="Verdana" pitchFamily="34" charset="0"/>
              </a:defRPr>
            </a:lvl7pPr>
            <a:lvl8pPr marL="1730375" algn="l" rtl="0" eaLnBrk="1" fontAlgn="base" hangingPunct="1">
              <a:spcBef>
                <a:spcPct val="0"/>
              </a:spcBef>
              <a:spcAft>
                <a:spcPct val="0"/>
              </a:spcAft>
              <a:defRPr sz="3000" b="1">
                <a:solidFill>
                  <a:srgbClr val="0F5494"/>
                </a:solidFill>
                <a:latin typeface="Verdana" pitchFamily="34" charset="0"/>
              </a:defRPr>
            </a:lvl8pPr>
            <a:lvl9pPr marL="2187575" algn="l" rtl="0" eaLnBrk="1" fontAlgn="base" hangingPunct="1">
              <a:spcBef>
                <a:spcPct val="0"/>
              </a:spcBef>
              <a:spcAft>
                <a:spcPct val="0"/>
              </a:spcAft>
              <a:defRPr sz="3000" b="1">
                <a:solidFill>
                  <a:srgbClr val="0F5494"/>
                </a:solidFill>
                <a:latin typeface="Verdana" pitchFamily="34" charset="0"/>
              </a:defRPr>
            </a:lvl9pPr>
          </a:lstStyle>
          <a:p>
            <a:pPr marL="342900" indent="-342900">
              <a:spcAft>
                <a:spcPts val="1200"/>
              </a:spcAft>
              <a:buFont typeface="Arial" panose="020B0604020202020204" pitchFamily="34" charset="0"/>
              <a:buChar char="•"/>
              <a:defRPr/>
            </a:pPr>
            <a:r>
              <a:rPr lang="en-US" altLang="en-US" sz="2200" b="0" kern="0" dirty="0">
                <a:solidFill>
                  <a:schemeClr val="tx1"/>
                </a:solidFill>
              </a:rPr>
              <a:t>The horizontal public administration reform (PAR) projects and sector institution building/ twinning projects work automatically in the same direction and contribute to same goals.</a:t>
            </a:r>
          </a:p>
          <a:p>
            <a:pPr marL="342900" indent="-342900">
              <a:spcAft>
                <a:spcPts val="1200"/>
              </a:spcAft>
              <a:buFont typeface="Arial" panose="020B0604020202020204" pitchFamily="34" charset="0"/>
              <a:buChar char="•"/>
              <a:defRPr/>
            </a:pPr>
            <a:r>
              <a:rPr lang="en-US" altLang="en-US" sz="2200" b="0" kern="0" dirty="0">
                <a:solidFill>
                  <a:schemeClr val="tx1"/>
                </a:solidFill>
              </a:rPr>
              <a:t>There is no need to actively coordinate the PAR and twinning projects.</a:t>
            </a:r>
            <a:endParaRPr lang="en-US" altLang="en-US" sz="2200" kern="0" dirty="0"/>
          </a:p>
        </p:txBody>
      </p:sp>
      <p:grpSp>
        <p:nvGrpSpPr>
          <p:cNvPr id="12293" name="Group 23"/>
          <p:cNvGrpSpPr>
            <a:grpSpLocks/>
          </p:cNvGrpSpPr>
          <p:nvPr/>
        </p:nvGrpSpPr>
        <p:grpSpPr bwMode="auto">
          <a:xfrm>
            <a:off x="4283968" y="1318282"/>
            <a:ext cx="4654808" cy="4774224"/>
            <a:chOff x="2671381" y="1986407"/>
            <a:chExt cx="3698141" cy="4319225"/>
          </a:xfrm>
        </p:grpSpPr>
        <p:sp>
          <p:nvSpPr>
            <p:cNvPr id="25" name="Freeform 24">
              <a:extLst>
                <a:ext uri="{FF2B5EF4-FFF2-40B4-BE49-F238E27FC236}">
                  <a16:creationId xmlns:a16="http://schemas.microsoft.com/office/drawing/2014/main" id="{A2A7009F-CED2-4C6B-BE54-9091116DBD4B}"/>
                </a:ext>
              </a:extLst>
            </p:cNvPr>
            <p:cNvSpPr/>
            <p:nvPr/>
          </p:nvSpPr>
          <p:spPr>
            <a:xfrm>
              <a:off x="4748141" y="1986407"/>
              <a:ext cx="1621381" cy="1752238"/>
            </a:xfrm>
            <a:custGeom>
              <a:avLst/>
              <a:gdLst>
                <a:gd name="connsiteX0" fmla="*/ 0 w 2433457"/>
                <a:gd name="connsiteY0" fmla="*/ 1216729 h 2433457"/>
                <a:gd name="connsiteX1" fmla="*/ 1216729 w 2433457"/>
                <a:gd name="connsiteY1" fmla="*/ 0 h 2433457"/>
                <a:gd name="connsiteX2" fmla="*/ 2433458 w 2433457"/>
                <a:gd name="connsiteY2" fmla="*/ 1216729 h 2433457"/>
                <a:gd name="connsiteX3" fmla="*/ 1216729 w 2433457"/>
                <a:gd name="connsiteY3" fmla="*/ 2433458 h 2433457"/>
                <a:gd name="connsiteX4" fmla="*/ 0 w 2433457"/>
                <a:gd name="connsiteY4" fmla="*/ 1216729 h 243345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3457" h="2433457">
                  <a:moveTo>
                    <a:pt x="0" y="1216729"/>
                  </a:moveTo>
                  <a:cubicBezTo>
                    <a:pt x="0" y="544748"/>
                    <a:pt x="544748" y="0"/>
                    <a:pt x="1216729" y="0"/>
                  </a:cubicBezTo>
                  <a:cubicBezTo>
                    <a:pt x="1888710" y="0"/>
                    <a:pt x="2433458" y="544748"/>
                    <a:pt x="2433458" y="1216729"/>
                  </a:cubicBezTo>
                  <a:cubicBezTo>
                    <a:pt x="2433458" y="1888710"/>
                    <a:pt x="1888710" y="2433458"/>
                    <a:pt x="1216729" y="2433458"/>
                  </a:cubicBezTo>
                  <a:cubicBezTo>
                    <a:pt x="544748" y="2433458"/>
                    <a:pt x="0" y="1888710"/>
                    <a:pt x="0" y="1216729"/>
                  </a:cubicBezTo>
                  <a:close/>
                </a:path>
              </a:pathLst>
            </a:custGeom>
            <a:solidFill>
              <a:schemeClr val="accent2">
                <a:lumMod val="75000"/>
                <a:alpha val="50000"/>
              </a:scheme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394472" tIns="394472" rIns="394472" bIns="394472" spcCol="1270" anchor="ctr"/>
            <a:lstStyle/>
            <a:p>
              <a:pPr algn="ctr" defTabSz="1333500" eaLnBrk="1" hangingPunct="1">
                <a:lnSpc>
                  <a:spcPct val="90000"/>
                </a:lnSpc>
                <a:spcAft>
                  <a:spcPct val="35000"/>
                </a:spcAft>
                <a:defRPr/>
              </a:pPr>
              <a:r>
                <a:rPr lang="en-US" sz="3000" b="1" dirty="0"/>
                <a:t>PAR</a:t>
              </a:r>
            </a:p>
          </p:txBody>
        </p:sp>
        <p:sp>
          <p:nvSpPr>
            <p:cNvPr id="26" name="Freeform 25">
              <a:extLst>
                <a:ext uri="{FF2B5EF4-FFF2-40B4-BE49-F238E27FC236}">
                  <a16:creationId xmlns:a16="http://schemas.microsoft.com/office/drawing/2014/main" id="{56D5ED44-E132-4B62-A8B2-E8B5BFBB3217}"/>
                </a:ext>
              </a:extLst>
            </p:cNvPr>
            <p:cNvSpPr/>
            <p:nvPr/>
          </p:nvSpPr>
          <p:spPr>
            <a:xfrm>
              <a:off x="3586722" y="2210655"/>
              <a:ext cx="1089235" cy="1208951"/>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FF000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2156" tIns="192156" rIns="192156" bIns="192156" anchor="ctr"/>
            <a:lstStyle>
              <a:lvl1pPr defTabSz="488950" eaLnBrk="0" hangingPunct="0">
                <a:defRPr sz="1200">
                  <a:solidFill>
                    <a:srgbClr val="0F5494"/>
                  </a:solidFill>
                  <a:latin typeface="Verdana" charset="0"/>
                  <a:ea typeface="ＭＳ Ｐゴシック" charset="-128"/>
                </a:defRPr>
              </a:lvl1pPr>
              <a:lvl2pPr marL="37931725" indent="-37474525" defTabSz="488950" eaLnBrk="0" hangingPunct="0">
                <a:defRPr sz="1200">
                  <a:solidFill>
                    <a:srgbClr val="0F5494"/>
                  </a:solidFill>
                  <a:latin typeface="Verdana" charset="0"/>
                  <a:ea typeface="ＭＳ Ｐゴシック" charset="-128"/>
                </a:defRPr>
              </a:lvl2pPr>
              <a:lvl3pPr eaLnBrk="0" hangingPunct="0">
                <a:defRPr sz="1200">
                  <a:solidFill>
                    <a:srgbClr val="0F5494"/>
                  </a:solidFill>
                  <a:latin typeface="Verdana" charset="0"/>
                  <a:ea typeface="ＭＳ Ｐゴシック" charset="-128"/>
                </a:defRPr>
              </a:lvl3pPr>
              <a:lvl4pPr eaLnBrk="0" hangingPunct="0">
                <a:defRPr sz="1200">
                  <a:solidFill>
                    <a:srgbClr val="0F5494"/>
                  </a:solidFill>
                  <a:latin typeface="Verdana" charset="0"/>
                  <a:ea typeface="ＭＳ Ｐゴシック" charset="-128"/>
                </a:defRPr>
              </a:lvl4pPr>
              <a:lvl5pPr eaLnBrk="0" hangingPunct="0">
                <a:defRPr sz="1200">
                  <a:solidFill>
                    <a:srgbClr val="0F5494"/>
                  </a:solidFill>
                  <a:latin typeface="Verdana" charset="0"/>
                  <a:ea typeface="ＭＳ Ｐゴシック" charset="-128"/>
                </a:defRPr>
              </a:lvl5pPr>
              <a:lvl6pPr marL="457200" eaLnBrk="0" fontAlgn="base" hangingPunct="0">
                <a:spcBef>
                  <a:spcPct val="0"/>
                </a:spcBef>
                <a:spcAft>
                  <a:spcPct val="0"/>
                </a:spcAft>
                <a:defRPr sz="1200">
                  <a:solidFill>
                    <a:srgbClr val="0F5494"/>
                  </a:solidFill>
                  <a:latin typeface="Verdana" charset="0"/>
                  <a:ea typeface="ＭＳ Ｐゴシック" charset="-128"/>
                </a:defRPr>
              </a:lvl6pPr>
              <a:lvl7pPr marL="914400" eaLnBrk="0" fontAlgn="base" hangingPunct="0">
                <a:spcBef>
                  <a:spcPct val="0"/>
                </a:spcBef>
                <a:spcAft>
                  <a:spcPct val="0"/>
                </a:spcAft>
                <a:defRPr sz="1200">
                  <a:solidFill>
                    <a:srgbClr val="0F5494"/>
                  </a:solidFill>
                  <a:latin typeface="Verdana" charset="0"/>
                  <a:ea typeface="ＭＳ Ｐゴシック" charset="-128"/>
                </a:defRPr>
              </a:lvl7pPr>
              <a:lvl8pPr marL="1371600" eaLnBrk="0" fontAlgn="base" hangingPunct="0">
                <a:spcBef>
                  <a:spcPct val="0"/>
                </a:spcBef>
                <a:spcAft>
                  <a:spcPct val="0"/>
                </a:spcAft>
                <a:defRPr sz="1200">
                  <a:solidFill>
                    <a:srgbClr val="0F5494"/>
                  </a:solidFill>
                  <a:latin typeface="Verdana" charset="0"/>
                  <a:ea typeface="ＭＳ Ｐゴシック" charset="-128"/>
                </a:defRPr>
              </a:lvl8pPr>
              <a:lvl9pPr marL="1828800" eaLnBrk="0" fontAlgn="base" hangingPunct="0">
                <a:spcBef>
                  <a:spcPct val="0"/>
                </a:spcBef>
                <a:spcAft>
                  <a:spcPct val="0"/>
                </a:spcAft>
                <a:defRPr sz="1200">
                  <a:solidFill>
                    <a:srgbClr val="0F5494"/>
                  </a:solidFill>
                  <a:latin typeface="Verdana" charset="0"/>
                  <a:ea typeface="ＭＳ Ｐゴシック" charset="-128"/>
                </a:defRPr>
              </a:lvl9pPr>
            </a:lstStyle>
            <a:p>
              <a:pPr algn="ctr" eaLnBrk="1" hangingPunct="1">
                <a:lnSpc>
                  <a:spcPct val="90000"/>
                </a:lnSpc>
                <a:spcAft>
                  <a:spcPct val="35000"/>
                </a:spcAft>
                <a:defRPr/>
              </a:pPr>
              <a:endParaRPr lang="en-US" altLang="en-US" sz="1100" b="1" dirty="0">
                <a:solidFill>
                  <a:schemeClr val="tx1"/>
                </a:solidFill>
              </a:endParaRPr>
            </a:p>
            <a:p>
              <a:pPr algn="ctr" eaLnBrk="1" hangingPunct="1">
                <a:lnSpc>
                  <a:spcPct val="90000"/>
                </a:lnSpc>
                <a:spcAft>
                  <a:spcPct val="35000"/>
                </a:spcAft>
                <a:defRPr/>
              </a:pPr>
              <a:r>
                <a:rPr lang="en-US" altLang="en-US" sz="1100" b="1" dirty="0">
                  <a:solidFill>
                    <a:schemeClr val="tx1"/>
                  </a:solidFill>
                </a:rPr>
                <a:t>Education</a:t>
              </a:r>
            </a:p>
            <a:p>
              <a:pPr algn="ctr" eaLnBrk="1" hangingPunct="1">
                <a:lnSpc>
                  <a:spcPct val="90000"/>
                </a:lnSpc>
                <a:spcAft>
                  <a:spcPct val="35000"/>
                </a:spcAft>
                <a:defRPr/>
              </a:pPr>
              <a:endParaRPr lang="en-US" altLang="en-US" sz="1100" b="1" dirty="0">
                <a:solidFill>
                  <a:schemeClr val="tx1"/>
                </a:solidFill>
              </a:endParaRPr>
            </a:p>
          </p:txBody>
        </p:sp>
        <p:sp>
          <p:nvSpPr>
            <p:cNvPr id="27" name="Freeform 26">
              <a:extLst>
                <a:ext uri="{FF2B5EF4-FFF2-40B4-BE49-F238E27FC236}">
                  <a16:creationId xmlns:a16="http://schemas.microsoft.com/office/drawing/2014/main" id="{9EDE9811-332D-4500-8C17-59A5458196FB}"/>
                </a:ext>
              </a:extLst>
            </p:cNvPr>
            <p:cNvSpPr/>
            <p:nvPr/>
          </p:nvSpPr>
          <p:spPr>
            <a:xfrm>
              <a:off x="3653162" y="4983096"/>
              <a:ext cx="1089235" cy="1189234"/>
            </a:xfrm>
            <a:custGeom>
              <a:avLst/>
              <a:gdLst>
                <a:gd name="connsiteX0" fmla="*/ 0 w 1216728"/>
                <a:gd name="connsiteY0" fmla="*/ 594871 h 1189741"/>
                <a:gd name="connsiteX1" fmla="*/ 608364 w 1216728"/>
                <a:gd name="connsiteY1" fmla="*/ 0 h 1189741"/>
                <a:gd name="connsiteX2" fmla="*/ 1216728 w 1216728"/>
                <a:gd name="connsiteY2" fmla="*/ 594871 h 1189741"/>
                <a:gd name="connsiteX3" fmla="*/ 608364 w 1216728"/>
                <a:gd name="connsiteY3" fmla="*/ 1189742 h 1189741"/>
                <a:gd name="connsiteX4" fmla="*/ 0 w 1216728"/>
                <a:gd name="connsiteY4" fmla="*/ 594871 h 118974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189741">
                  <a:moveTo>
                    <a:pt x="0" y="594871"/>
                  </a:moveTo>
                  <a:cubicBezTo>
                    <a:pt x="0" y="266333"/>
                    <a:pt x="272374" y="0"/>
                    <a:pt x="608364" y="0"/>
                  </a:cubicBezTo>
                  <a:cubicBezTo>
                    <a:pt x="944354" y="0"/>
                    <a:pt x="1216728" y="266333"/>
                    <a:pt x="1216728" y="594871"/>
                  </a:cubicBezTo>
                  <a:cubicBezTo>
                    <a:pt x="1216728" y="923409"/>
                    <a:pt x="944354" y="1189742"/>
                    <a:pt x="608364" y="1189742"/>
                  </a:cubicBezTo>
                  <a:cubicBezTo>
                    <a:pt x="272374" y="1189742"/>
                    <a:pt x="0" y="923409"/>
                    <a:pt x="0" y="594871"/>
                  </a:cubicBezTo>
                  <a:close/>
                </a:path>
              </a:pathLst>
            </a:custGeom>
            <a:solidFill>
              <a:srgbClr val="92D05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89616" tIns="185664" rIns="189616" bIns="185664" anchor="ctr"/>
            <a:lstStyle>
              <a:lvl1pPr defTabSz="400050" eaLnBrk="0" hangingPunct="0">
                <a:defRPr sz="1200">
                  <a:solidFill>
                    <a:srgbClr val="0F5494"/>
                  </a:solidFill>
                  <a:latin typeface="Verdana" charset="0"/>
                  <a:ea typeface="ＭＳ Ｐゴシック" charset="-128"/>
                </a:defRPr>
              </a:lvl1pPr>
              <a:lvl2pPr marL="37931725" indent="-37474525" defTabSz="400050" eaLnBrk="0" hangingPunct="0">
                <a:defRPr sz="1200">
                  <a:solidFill>
                    <a:srgbClr val="0F5494"/>
                  </a:solidFill>
                  <a:latin typeface="Verdana" charset="0"/>
                  <a:ea typeface="ＭＳ Ｐゴシック" charset="-128"/>
                </a:defRPr>
              </a:lvl2pPr>
              <a:lvl3pPr eaLnBrk="0" hangingPunct="0">
                <a:defRPr sz="1200">
                  <a:solidFill>
                    <a:srgbClr val="0F5494"/>
                  </a:solidFill>
                  <a:latin typeface="Verdana" charset="0"/>
                  <a:ea typeface="ＭＳ Ｐゴシック" charset="-128"/>
                </a:defRPr>
              </a:lvl3pPr>
              <a:lvl4pPr eaLnBrk="0" hangingPunct="0">
                <a:defRPr sz="1200">
                  <a:solidFill>
                    <a:srgbClr val="0F5494"/>
                  </a:solidFill>
                  <a:latin typeface="Verdana" charset="0"/>
                  <a:ea typeface="ＭＳ Ｐゴシック" charset="-128"/>
                </a:defRPr>
              </a:lvl4pPr>
              <a:lvl5pPr eaLnBrk="0" hangingPunct="0">
                <a:defRPr sz="1200">
                  <a:solidFill>
                    <a:srgbClr val="0F5494"/>
                  </a:solidFill>
                  <a:latin typeface="Verdana" charset="0"/>
                  <a:ea typeface="ＭＳ Ｐゴシック" charset="-128"/>
                </a:defRPr>
              </a:lvl5pPr>
              <a:lvl6pPr marL="457200" eaLnBrk="0" fontAlgn="base" hangingPunct="0">
                <a:spcBef>
                  <a:spcPct val="0"/>
                </a:spcBef>
                <a:spcAft>
                  <a:spcPct val="0"/>
                </a:spcAft>
                <a:defRPr sz="1200">
                  <a:solidFill>
                    <a:srgbClr val="0F5494"/>
                  </a:solidFill>
                  <a:latin typeface="Verdana" charset="0"/>
                  <a:ea typeface="ＭＳ Ｐゴシック" charset="-128"/>
                </a:defRPr>
              </a:lvl6pPr>
              <a:lvl7pPr marL="914400" eaLnBrk="0" fontAlgn="base" hangingPunct="0">
                <a:spcBef>
                  <a:spcPct val="0"/>
                </a:spcBef>
                <a:spcAft>
                  <a:spcPct val="0"/>
                </a:spcAft>
                <a:defRPr sz="1200">
                  <a:solidFill>
                    <a:srgbClr val="0F5494"/>
                  </a:solidFill>
                  <a:latin typeface="Verdana" charset="0"/>
                  <a:ea typeface="ＭＳ Ｐゴシック" charset="-128"/>
                </a:defRPr>
              </a:lvl7pPr>
              <a:lvl8pPr marL="1371600" eaLnBrk="0" fontAlgn="base" hangingPunct="0">
                <a:spcBef>
                  <a:spcPct val="0"/>
                </a:spcBef>
                <a:spcAft>
                  <a:spcPct val="0"/>
                </a:spcAft>
                <a:defRPr sz="1200">
                  <a:solidFill>
                    <a:srgbClr val="0F5494"/>
                  </a:solidFill>
                  <a:latin typeface="Verdana" charset="0"/>
                  <a:ea typeface="ＭＳ Ｐゴシック" charset="-128"/>
                </a:defRPr>
              </a:lvl8pPr>
              <a:lvl9pPr marL="1828800" eaLnBrk="0" fontAlgn="base" hangingPunct="0">
                <a:spcBef>
                  <a:spcPct val="0"/>
                </a:spcBef>
                <a:spcAft>
                  <a:spcPct val="0"/>
                </a:spcAft>
                <a:defRPr sz="1200">
                  <a:solidFill>
                    <a:srgbClr val="0F5494"/>
                  </a:solidFill>
                  <a:latin typeface="Verdana" charset="0"/>
                  <a:ea typeface="ＭＳ Ｐゴシック" charset="-128"/>
                </a:defRPr>
              </a:lvl9pPr>
            </a:lstStyle>
            <a:p>
              <a:pPr algn="ctr" eaLnBrk="1" hangingPunct="1">
                <a:lnSpc>
                  <a:spcPct val="90000"/>
                </a:lnSpc>
                <a:spcAft>
                  <a:spcPct val="35000"/>
                </a:spcAft>
                <a:defRPr/>
              </a:pPr>
              <a:endParaRPr lang="en-US" altLang="en-US" sz="900" b="1" dirty="0">
                <a:solidFill>
                  <a:schemeClr val="tx1"/>
                </a:solidFill>
              </a:endParaRPr>
            </a:p>
            <a:p>
              <a:pPr algn="ctr" eaLnBrk="1" hangingPunct="1">
                <a:lnSpc>
                  <a:spcPct val="90000"/>
                </a:lnSpc>
                <a:spcAft>
                  <a:spcPct val="35000"/>
                </a:spcAft>
                <a:defRPr/>
              </a:pPr>
              <a:r>
                <a:rPr lang="en-US" altLang="en-US" sz="900" b="1" dirty="0">
                  <a:solidFill>
                    <a:schemeClr val="tx1"/>
                  </a:solidFill>
                </a:rPr>
                <a:t>Employment</a:t>
              </a:r>
            </a:p>
            <a:p>
              <a:pPr algn="ctr" eaLnBrk="1" hangingPunct="1">
                <a:lnSpc>
                  <a:spcPct val="90000"/>
                </a:lnSpc>
                <a:spcAft>
                  <a:spcPct val="35000"/>
                </a:spcAft>
                <a:defRPr/>
              </a:pPr>
              <a:endParaRPr lang="en-US" altLang="en-US" sz="900" b="1" dirty="0">
                <a:solidFill>
                  <a:schemeClr val="tx1"/>
                </a:solidFill>
              </a:endParaRPr>
            </a:p>
          </p:txBody>
        </p:sp>
        <p:sp>
          <p:nvSpPr>
            <p:cNvPr id="28" name="Freeform 27">
              <a:extLst>
                <a:ext uri="{FF2B5EF4-FFF2-40B4-BE49-F238E27FC236}">
                  <a16:creationId xmlns:a16="http://schemas.microsoft.com/office/drawing/2014/main" id="{CD5CF938-5440-43FC-A58E-75DA8490B567}"/>
                </a:ext>
              </a:extLst>
            </p:cNvPr>
            <p:cNvSpPr/>
            <p:nvPr/>
          </p:nvSpPr>
          <p:spPr>
            <a:xfrm>
              <a:off x="3798032" y="3602706"/>
              <a:ext cx="1086966" cy="1216330"/>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FFFF0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0886" tIns="190886" rIns="190886" bIns="190886" spcCol="1270" anchor="ctr"/>
            <a:lstStyle/>
            <a:p>
              <a:pPr algn="ctr" defTabSz="444500" eaLnBrk="1" hangingPunct="1">
                <a:lnSpc>
                  <a:spcPct val="90000"/>
                </a:lnSpc>
                <a:spcAft>
                  <a:spcPct val="35000"/>
                </a:spcAft>
                <a:defRPr/>
              </a:pPr>
              <a:r>
                <a:rPr lang="en-US" sz="1000" b="1" dirty="0"/>
                <a:t>Agriculture</a:t>
              </a:r>
            </a:p>
          </p:txBody>
        </p:sp>
        <p:sp>
          <p:nvSpPr>
            <p:cNvPr id="29" name="Freeform 28">
              <a:extLst>
                <a:ext uri="{FF2B5EF4-FFF2-40B4-BE49-F238E27FC236}">
                  <a16:creationId xmlns:a16="http://schemas.microsoft.com/office/drawing/2014/main" id="{DB408BB5-5FDB-455F-9872-F96D5D8B79AC}"/>
                </a:ext>
              </a:extLst>
            </p:cNvPr>
            <p:cNvSpPr/>
            <p:nvPr/>
          </p:nvSpPr>
          <p:spPr>
            <a:xfrm>
              <a:off x="4845314" y="5113387"/>
              <a:ext cx="1133581" cy="1192245"/>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00B0F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89616" tIns="189616" rIns="189616" bIns="189616" spcCol="1270" anchor="ctr"/>
            <a:lstStyle/>
            <a:p>
              <a:pPr algn="ctr" defTabSz="400050" eaLnBrk="1" hangingPunct="1">
                <a:lnSpc>
                  <a:spcPct val="90000"/>
                </a:lnSpc>
                <a:spcAft>
                  <a:spcPct val="35000"/>
                </a:spcAft>
                <a:defRPr/>
              </a:pPr>
              <a:r>
                <a:rPr lang="en-US" sz="900" b="1" dirty="0"/>
                <a:t>Environment</a:t>
              </a:r>
            </a:p>
          </p:txBody>
        </p:sp>
        <p:sp>
          <p:nvSpPr>
            <p:cNvPr id="30" name="Freeform 29">
              <a:extLst>
                <a:ext uri="{FF2B5EF4-FFF2-40B4-BE49-F238E27FC236}">
                  <a16:creationId xmlns:a16="http://schemas.microsoft.com/office/drawing/2014/main" id="{8177C605-0E0C-49B9-882B-572E803B2661}"/>
                </a:ext>
              </a:extLst>
            </p:cNvPr>
            <p:cNvSpPr/>
            <p:nvPr/>
          </p:nvSpPr>
          <p:spPr>
            <a:xfrm>
              <a:off x="2671381" y="4292416"/>
              <a:ext cx="1126651" cy="1217836"/>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00B05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89616" tIns="189616" rIns="189616" bIns="189616" spcCol="1270" anchor="ctr"/>
            <a:lstStyle/>
            <a:p>
              <a:pPr algn="ctr" defTabSz="400050" eaLnBrk="1" hangingPunct="1">
                <a:lnSpc>
                  <a:spcPct val="90000"/>
                </a:lnSpc>
                <a:spcAft>
                  <a:spcPct val="35000"/>
                </a:spcAft>
                <a:defRPr/>
              </a:pPr>
              <a:r>
                <a:rPr lang="en-US" sz="900" b="1" dirty="0"/>
                <a:t>Transport and connectivity</a:t>
              </a:r>
            </a:p>
          </p:txBody>
        </p:sp>
        <p:sp>
          <p:nvSpPr>
            <p:cNvPr id="31" name="Freeform 30">
              <a:extLst>
                <a:ext uri="{FF2B5EF4-FFF2-40B4-BE49-F238E27FC236}">
                  <a16:creationId xmlns:a16="http://schemas.microsoft.com/office/drawing/2014/main" id="{B291AF3D-B748-4EB4-AE23-A8487D2FCD12}"/>
                </a:ext>
              </a:extLst>
            </p:cNvPr>
            <p:cNvSpPr/>
            <p:nvPr/>
          </p:nvSpPr>
          <p:spPr>
            <a:xfrm>
              <a:off x="2671381" y="2990289"/>
              <a:ext cx="1112793" cy="1214825"/>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7030A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2156" tIns="192156" rIns="192156" bIns="192156" spcCol="1270" anchor="ctr"/>
            <a:lstStyle/>
            <a:p>
              <a:pPr algn="ctr" defTabSz="488950" eaLnBrk="1" hangingPunct="1">
                <a:lnSpc>
                  <a:spcPct val="90000"/>
                </a:lnSpc>
                <a:spcAft>
                  <a:spcPct val="35000"/>
                </a:spcAft>
                <a:defRPr/>
              </a:pPr>
              <a:endParaRPr lang="en-US" sz="1100" b="1" dirty="0"/>
            </a:p>
            <a:p>
              <a:pPr algn="ctr" defTabSz="488950" eaLnBrk="1" hangingPunct="1">
                <a:lnSpc>
                  <a:spcPct val="90000"/>
                </a:lnSpc>
                <a:spcAft>
                  <a:spcPct val="35000"/>
                </a:spcAft>
                <a:defRPr/>
              </a:pPr>
              <a:r>
                <a:rPr lang="en-US" sz="1100" b="1" dirty="0"/>
                <a:t>Health</a:t>
              </a:r>
            </a:p>
            <a:p>
              <a:pPr algn="ctr" defTabSz="488950" eaLnBrk="1" hangingPunct="1">
                <a:lnSpc>
                  <a:spcPct val="90000"/>
                </a:lnSpc>
                <a:spcAft>
                  <a:spcPct val="35000"/>
                </a:spcAft>
                <a:defRPr/>
              </a:pPr>
              <a:r>
                <a:rPr lang="en-US" sz="1100" b="1" dirty="0"/>
                <a:t> </a:t>
              </a:r>
            </a:p>
          </p:txBody>
        </p:sp>
      </p:grpSp>
      <p:sp>
        <p:nvSpPr>
          <p:cNvPr id="22" name="Freeform 21">
            <a:extLst>
              <a:ext uri="{FF2B5EF4-FFF2-40B4-BE49-F238E27FC236}">
                <a16:creationId xmlns:a16="http://schemas.microsoft.com/office/drawing/2014/main" id="{F1AE2B32-D7A6-416C-B485-66B591D442EE}"/>
              </a:ext>
            </a:extLst>
          </p:cNvPr>
          <p:cNvSpPr/>
          <p:nvPr/>
        </p:nvSpPr>
        <p:spPr bwMode="auto">
          <a:xfrm>
            <a:off x="7151810" y="3311128"/>
            <a:ext cx="1335088" cy="1270000"/>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00206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2156" tIns="192156" rIns="192156" bIns="192156" anchor="ctr"/>
          <a:lstStyle>
            <a:lvl1pPr defTabSz="488950" eaLnBrk="0" hangingPunct="0">
              <a:defRPr sz="1200">
                <a:solidFill>
                  <a:srgbClr val="0F5494"/>
                </a:solidFill>
                <a:latin typeface="Verdana" charset="0"/>
                <a:ea typeface="ＭＳ Ｐゴシック" charset="-128"/>
              </a:defRPr>
            </a:lvl1pPr>
            <a:lvl2pPr marL="37931725" indent="-37474525" defTabSz="488950" eaLnBrk="0" hangingPunct="0">
              <a:defRPr sz="1200">
                <a:solidFill>
                  <a:srgbClr val="0F5494"/>
                </a:solidFill>
                <a:latin typeface="Verdana" charset="0"/>
                <a:ea typeface="ＭＳ Ｐゴシック" charset="-128"/>
              </a:defRPr>
            </a:lvl2pPr>
            <a:lvl3pPr eaLnBrk="0" hangingPunct="0">
              <a:defRPr sz="1200">
                <a:solidFill>
                  <a:srgbClr val="0F5494"/>
                </a:solidFill>
                <a:latin typeface="Verdana" charset="0"/>
                <a:ea typeface="ＭＳ Ｐゴシック" charset="-128"/>
              </a:defRPr>
            </a:lvl3pPr>
            <a:lvl4pPr eaLnBrk="0" hangingPunct="0">
              <a:defRPr sz="1200">
                <a:solidFill>
                  <a:srgbClr val="0F5494"/>
                </a:solidFill>
                <a:latin typeface="Verdana" charset="0"/>
                <a:ea typeface="ＭＳ Ｐゴシック" charset="-128"/>
              </a:defRPr>
            </a:lvl4pPr>
            <a:lvl5pPr eaLnBrk="0" hangingPunct="0">
              <a:defRPr sz="1200">
                <a:solidFill>
                  <a:srgbClr val="0F5494"/>
                </a:solidFill>
                <a:latin typeface="Verdana" charset="0"/>
                <a:ea typeface="ＭＳ Ｐゴシック" charset="-128"/>
              </a:defRPr>
            </a:lvl5pPr>
            <a:lvl6pPr marL="457200" eaLnBrk="0" fontAlgn="base" hangingPunct="0">
              <a:spcBef>
                <a:spcPct val="0"/>
              </a:spcBef>
              <a:spcAft>
                <a:spcPct val="0"/>
              </a:spcAft>
              <a:defRPr sz="1200">
                <a:solidFill>
                  <a:srgbClr val="0F5494"/>
                </a:solidFill>
                <a:latin typeface="Verdana" charset="0"/>
                <a:ea typeface="ＭＳ Ｐゴシック" charset="-128"/>
              </a:defRPr>
            </a:lvl6pPr>
            <a:lvl7pPr marL="914400" eaLnBrk="0" fontAlgn="base" hangingPunct="0">
              <a:spcBef>
                <a:spcPct val="0"/>
              </a:spcBef>
              <a:spcAft>
                <a:spcPct val="0"/>
              </a:spcAft>
              <a:defRPr sz="1200">
                <a:solidFill>
                  <a:srgbClr val="0F5494"/>
                </a:solidFill>
                <a:latin typeface="Verdana" charset="0"/>
                <a:ea typeface="ＭＳ Ｐゴシック" charset="-128"/>
              </a:defRPr>
            </a:lvl7pPr>
            <a:lvl8pPr marL="1371600" eaLnBrk="0" fontAlgn="base" hangingPunct="0">
              <a:spcBef>
                <a:spcPct val="0"/>
              </a:spcBef>
              <a:spcAft>
                <a:spcPct val="0"/>
              </a:spcAft>
              <a:defRPr sz="1200">
                <a:solidFill>
                  <a:srgbClr val="0F5494"/>
                </a:solidFill>
                <a:latin typeface="Verdana" charset="0"/>
                <a:ea typeface="ＭＳ Ｐゴシック" charset="-128"/>
              </a:defRPr>
            </a:lvl8pPr>
            <a:lvl9pPr marL="1828800" eaLnBrk="0" fontAlgn="base" hangingPunct="0">
              <a:spcBef>
                <a:spcPct val="0"/>
              </a:spcBef>
              <a:spcAft>
                <a:spcPct val="0"/>
              </a:spcAft>
              <a:defRPr sz="1200">
                <a:solidFill>
                  <a:srgbClr val="0F5494"/>
                </a:solidFill>
                <a:latin typeface="Verdana" charset="0"/>
                <a:ea typeface="ＭＳ Ｐゴシック" charset="-128"/>
              </a:defRPr>
            </a:lvl9pPr>
          </a:lstStyle>
          <a:p>
            <a:pPr algn="ctr" eaLnBrk="1" hangingPunct="1">
              <a:lnSpc>
                <a:spcPct val="90000"/>
              </a:lnSpc>
              <a:spcAft>
                <a:spcPct val="35000"/>
              </a:spcAft>
              <a:defRPr/>
            </a:pPr>
            <a:endParaRPr lang="en-US" altLang="en-US" sz="1100" b="1" dirty="0">
              <a:solidFill>
                <a:schemeClr val="tx1"/>
              </a:solidFill>
            </a:endParaRPr>
          </a:p>
          <a:p>
            <a:pPr algn="ctr" eaLnBrk="1" hangingPunct="1">
              <a:lnSpc>
                <a:spcPct val="90000"/>
              </a:lnSpc>
              <a:spcAft>
                <a:spcPct val="35000"/>
              </a:spcAft>
              <a:defRPr/>
            </a:pPr>
            <a:r>
              <a:rPr lang="en-US" altLang="en-US" sz="1100" b="1" dirty="0">
                <a:solidFill>
                  <a:schemeClr val="tx1"/>
                </a:solidFill>
              </a:rPr>
              <a:t>Customs</a:t>
            </a:r>
            <a:endParaRPr lang="en-US" altLang="en-US" sz="900" b="1" dirty="0">
              <a:solidFill>
                <a:schemeClr val="tx1"/>
              </a:solidFill>
            </a:endParaRPr>
          </a:p>
          <a:p>
            <a:pPr algn="ctr" eaLnBrk="1" hangingPunct="1">
              <a:lnSpc>
                <a:spcPct val="90000"/>
              </a:lnSpc>
              <a:spcAft>
                <a:spcPct val="35000"/>
              </a:spcAft>
              <a:defRPr/>
            </a:pPr>
            <a:endParaRPr lang="en-US" altLang="en-US" sz="1100" b="1" dirty="0">
              <a:solidFill>
                <a:schemeClr val="tx1"/>
              </a:solidFill>
            </a:endParaRPr>
          </a:p>
        </p:txBody>
      </p:sp>
    </p:spTree>
    <p:extLst>
      <p:ext uri="{BB962C8B-B14F-4D97-AF65-F5344CB8AC3E}">
        <p14:creationId xmlns:p14="http://schemas.microsoft.com/office/powerpoint/2010/main" val="3576503618"/>
      </p:ext>
    </p:extLst>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1">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116632"/>
            <a:ext cx="4284216" cy="792088"/>
          </a:xfrm>
        </p:spPr>
        <p:txBody>
          <a:bodyPr/>
          <a:lstStyle/>
          <a:p>
            <a:pPr marL="0" indent="0"/>
            <a:r>
              <a:rPr lang="en-GB" altLang="en-US" sz="2400" dirty="0">
                <a:solidFill>
                  <a:schemeClr val="bg1"/>
                </a:solidFill>
              </a:rPr>
              <a:t>3. Our assumptions </a:t>
            </a:r>
            <a:br>
              <a:rPr lang="en-GB" altLang="en-US" sz="2400" dirty="0">
                <a:solidFill>
                  <a:schemeClr val="bg1"/>
                </a:solidFill>
              </a:rPr>
            </a:br>
            <a:r>
              <a:rPr lang="en-GB" altLang="en-US" sz="2400" dirty="0">
                <a:solidFill>
                  <a:schemeClr val="bg1"/>
                </a:solidFill>
              </a:rPr>
              <a:t>re-visited</a:t>
            </a:r>
            <a:endParaRPr lang="en-GB" sz="2400" dirty="0">
              <a:solidFill>
                <a:schemeClr val="bg1"/>
              </a:solidFill>
            </a:endParaRPr>
          </a:p>
        </p:txBody>
      </p:sp>
      <p:sp>
        <p:nvSpPr>
          <p:cNvPr id="3" name="Content Placeholder 2"/>
          <p:cNvSpPr>
            <a:spLocks noGrp="1"/>
          </p:cNvSpPr>
          <p:nvPr>
            <p:ph idx="1"/>
          </p:nvPr>
        </p:nvSpPr>
        <p:spPr>
          <a:xfrm>
            <a:off x="162962" y="1258432"/>
            <a:ext cx="8873534" cy="5482936"/>
          </a:xfrm>
        </p:spPr>
        <p:txBody>
          <a:bodyPr/>
          <a:lstStyle/>
          <a:p>
            <a:pPr>
              <a:spcBef>
                <a:spcPts val="600"/>
              </a:spcBef>
              <a:buClr>
                <a:schemeClr val="tx1"/>
              </a:buClr>
            </a:pPr>
            <a:r>
              <a:rPr lang="en-GB" sz="2000" i="0" dirty="0">
                <a:solidFill>
                  <a:schemeClr val="tx1"/>
                </a:solidFill>
              </a:rPr>
              <a:t>"Islands of excellence" do not necessarily contribute to better overall administration. In fact, they can result in more 'silo' administrations.</a:t>
            </a:r>
          </a:p>
          <a:p>
            <a:pPr>
              <a:spcBef>
                <a:spcPts val="600"/>
              </a:spcBef>
              <a:buClr>
                <a:schemeClr val="tx1"/>
              </a:buClr>
            </a:pPr>
            <a:r>
              <a:rPr lang="en-GB" sz="2000" i="0" dirty="0">
                <a:solidFill>
                  <a:schemeClr val="tx1"/>
                </a:solidFill>
              </a:rPr>
              <a:t>Administrative capacity is much more than capacity of civil servants or the structure of a specific institution. It's also about general policy planning and law-making procedures and about rationality of institutional structures so that there are no other institutions undermining the work of the institution.</a:t>
            </a:r>
          </a:p>
          <a:p>
            <a:pPr>
              <a:spcBef>
                <a:spcPts val="600"/>
              </a:spcBef>
              <a:buClr>
                <a:schemeClr val="tx1"/>
              </a:buClr>
            </a:pPr>
            <a:r>
              <a:rPr lang="en-GB" sz="2000" i="0" dirty="0">
                <a:solidFill>
                  <a:schemeClr val="tx1"/>
                </a:solidFill>
              </a:rPr>
              <a:t>A law that complies with the acquis does not necessarily mean it is a good and implementable law in a specific country context. </a:t>
            </a:r>
          </a:p>
          <a:p>
            <a:pPr>
              <a:spcBef>
                <a:spcPts val="600"/>
              </a:spcBef>
              <a:buClr>
                <a:schemeClr val="tx1"/>
              </a:buClr>
            </a:pPr>
            <a:r>
              <a:rPr lang="en-GB" sz="2000" i="0" dirty="0">
                <a:solidFill>
                  <a:schemeClr val="tx1"/>
                </a:solidFill>
              </a:rPr>
              <a:t>Sustainability of a twinning project is now assessed by more stricter standards than by a production of a law or continuation of training activities. </a:t>
            </a:r>
          </a:p>
          <a:p>
            <a:pPr marL="0" indent="0">
              <a:spcBef>
                <a:spcPts val="600"/>
              </a:spcBef>
              <a:buClr>
                <a:schemeClr val="tx1"/>
              </a:buClr>
              <a:buNone/>
            </a:pPr>
            <a:endParaRPr lang="en-GB" sz="1000" b="1" dirty="0">
              <a:solidFill>
                <a:srgbClr val="FF0000"/>
              </a:solidFill>
            </a:endParaRPr>
          </a:p>
          <a:p>
            <a:pPr marL="0" indent="0" algn="ctr">
              <a:spcBef>
                <a:spcPts val="600"/>
              </a:spcBef>
              <a:buClr>
                <a:schemeClr val="tx1"/>
              </a:buClr>
              <a:buNone/>
            </a:pPr>
            <a:r>
              <a:rPr lang="en-GB" sz="2200" b="1" dirty="0">
                <a:solidFill>
                  <a:srgbClr val="FF0000"/>
                </a:solidFill>
              </a:rPr>
              <a:t>"Twinning improves governance if it complies with  key good governance principles."</a:t>
            </a:r>
          </a:p>
          <a:p>
            <a:pPr>
              <a:spcBef>
                <a:spcPts val="1200"/>
              </a:spcBef>
              <a:buClr>
                <a:schemeClr val="tx1"/>
              </a:buClr>
            </a:pPr>
            <a:endParaRPr lang="en-GB" dirty="0"/>
          </a:p>
          <a:p>
            <a:pPr>
              <a:buClr>
                <a:schemeClr val="tx1"/>
              </a:buClr>
            </a:pPr>
            <a:endParaRPr lang="en-GB" dirty="0"/>
          </a:p>
        </p:txBody>
      </p:sp>
    </p:spTree>
    <p:extLst>
      <p:ext uri="{BB962C8B-B14F-4D97-AF65-F5344CB8AC3E}">
        <p14:creationId xmlns:p14="http://schemas.microsoft.com/office/powerpoint/2010/main" val="203681225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noChangeArrowheads="1"/>
          </p:cNvSpPr>
          <p:nvPr>
            <p:ph type="title"/>
          </p:nvPr>
        </p:nvSpPr>
        <p:spPr>
          <a:xfrm>
            <a:off x="107950" y="188913"/>
            <a:ext cx="4751388" cy="576262"/>
          </a:xfrm>
        </p:spPr>
        <p:txBody>
          <a:bodyPr/>
          <a:lstStyle/>
          <a:p>
            <a:pPr marL="0" indent="0"/>
            <a:r>
              <a:rPr lang="en-US" altLang="en-US" sz="2400" dirty="0">
                <a:solidFill>
                  <a:schemeClr val="bg1"/>
                </a:solidFill>
              </a:rPr>
              <a:t>3. Our assumptions revisited</a:t>
            </a:r>
          </a:p>
        </p:txBody>
      </p:sp>
      <p:grpSp>
        <p:nvGrpSpPr>
          <p:cNvPr id="12291" name="Group 11"/>
          <p:cNvGrpSpPr>
            <a:grpSpLocks/>
          </p:cNvGrpSpPr>
          <p:nvPr/>
        </p:nvGrpSpPr>
        <p:grpSpPr bwMode="auto">
          <a:xfrm>
            <a:off x="4825789" y="2061051"/>
            <a:ext cx="3936777" cy="3886438"/>
            <a:chOff x="2891642" y="2276669"/>
            <a:chExt cx="3587372" cy="3720103"/>
          </a:xfrm>
        </p:grpSpPr>
        <p:sp>
          <p:nvSpPr>
            <p:cNvPr id="13" name="Freeform 12">
              <a:extLst>
                <a:ext uri="{FF2B5EF4-FFF2-40B4-BE49-F238E27FC236}">
                  <a16:creationId xmlns:a16="http://schemas.microsoft.com/office/drawing/2014/main" id="{3A694416-F199-45D7-ACA0-162CE889124B}"/>
                </a:ext>
              </a:extLst>
            </p:cNvPr>
            <p:cNvSpPr/>
            <p:nvPr/>
          </p:nvSpPr>
          <p:spPr>
            <a:xfrm>
              <a:off x="3437532" y="3044042"/>
              <a:ext cx="2433186" cy="2431292"/>
            </a:xfrm>
            <a:custGeom>
              <a:avLst/>
              <a:gdLst>
                <a:gd name="connsiteX0" fmla="*/ 0 w 2433457"/>
                <a:gd name="connsiteY0" fmla="*/ 1216729 h 2433457"/>
                <a:gd name="connsiteX1" fmla="*/ 1216729 w 2433457"/>
                <a:gd name="connsiteY1" fmla="*/ 0 h 2433457"/>
                <a:gd name="connsiteX2" fmla="*/ 2433458 w 2433457"/>
                <a:gd name="connsiteY2" fmla="*/ 1216729 h 2433457"/>
                <a:gd name="connsiteX3" fmla="*/ 1216729 w 2433457"/>
                <a:gd name="connsiteY3" fmla="*/ 2433458 h 2433457"/>
                <a:gd name="connsiteX4" fmla="*/ 0 w 2433457"/>
                <a:gd name="connsiteY4" fmla="*/ 1216729 h 243345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33457" h="2433457">
                  <a:moveTo>
                    <a:pt x="0" y="1216729"/>
                  </a:moveTo>
                  <a:cubicBezTo>
                    <a:pt x="0" y="544748"/>
                    <a:pt x="544748" y="0"/>
                    <a:pt x="1216729" y="0"/>
                  </a:cubicBezTo>
                  <a:cubicBezTo>
                    <a:pt x="1888710" y="0"/>
                    <a:pt x="2433458" y="544748"/>
                    <a:pt x="2433458" y="1216729"/>
                  </a:cubicBezTo>
                  <a:cubicBezTo>
                    <a:pt x="2433458" y="1888710"/>
                    <a:pt x="1888710" y="2433458"/>
                    <a:pt x="1216729" y="2433458"/>
                  </a:cubicBezTo>
                  <a:cubicBezTo>
                    <a:pt x="544748" y="2433458"/>
                    <a:pt x="0" y="1888710"/>
                    <a:pt x="0" y="1216729"/>
                  </a:cubicBezTo>
                  <a:close/>
                </a:path>
              </a:pathLst>
            </a:custGeom>
            <a:solidFill>
              <a:schemeClr val="accent2">
                <a:lumMod val="75000"/>
                <a:alpha val="50000"/>
              </a:scheme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394472" tIns="394472" rIns="394472" bIns="394472" spcCol="1270" anchor="ctr"/>
            <a:lstStyle/>
            <a:p>
              <a:pPr algn="ctr" defTabSz="1333500" eaLnBrk="1" hangingPunct="1">
                <a:lnSpc>
                  <a:spcPct val="90000"/>
                </a:lnSpc>
                <a:spcAft>
                  <a:spcPts val="0"/>
                </a:spcAft>
                <a:defRPr/>
              </a:pPr>
              <a:endParaRPr lang="en-US" sz="1000" b="1" dirty="0"/>
            </a:p>
            <a:p>
              <a:pPr algn="ctr" defTabSz="1333500" eaLnBrk="1" hangingPunct="1">
                <a:lnSpc>
                  <a:spcPct val="90000"/>
                </a:lnSpc>
                <a:spcAft>
                  <a:spcPts val="0"/>
                </a:spcAft>
                <a:defRPr/>
              </a:pPr>
              <a:r>
                <a:rPr lang="en-US" sz="2200" b="1" dirty="0"/>
                <a:t>PAR</a:t>
              </a:r>
              <a:endParaRPr lang="en-US" sz="400" b="1" dirty="0"/>
            </a:p>
            <a:p>
              <a:pPr algn="ctr" defTabSz="1333500" eaLnBrk="1" hangingPunct="1">
                <a:lnSpc>
                  <a:spcPct val="90000"/>
                </a:lnSpc>
                <a:spcAft>
                  <a:spcPct val="35000"/>
                </a:spcAft>
                <a:defRPr/>
              </a:pPr>
              <a:endParaRPr lang="en-US" sz="1000" b="1" dirty="0"/>
            </a:p>
          </p:txBody>
        </p:sp>
        <p:sp>
          <p:nvSpPr>
            <p:cNvPr id="14" name="Freeform 13">
              <a:extLst>
                <a:ext uri="{FF2B5EF4-FFF2-40B4-BE49-F238E27FC236}">
                  <a16:creationId xmlns:a16="http://schemas.microsoft.com/office/drawing/2014/main" id="{F1AE2B32-D7A6-416C-B485-66B591D442EE}"/>
                </a:ext>
              </a:extLst>
            </p:cNvPr>
            <p:cNvSpPr/>
            <p:nvPr/>
          </p:nvSpPr>
          <p:spPr>
            <a:xfrm>
              <a:off x="3610401" y="2276669"/>
              <a:ext cx="1216593" cy="1215646"/>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FF000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2156" tIns="192156" rIns="192156" bIns="192156" anchor="ctr"/>
            <a:lstStyle>
              <a:lvl1pPr defTabSz="488950" eaLnBrk="0" hangingPunct="0">
                <a:defRPr sz="1200">
                  <a:solidFill>
                    <a:srgbClr val="0F5494"/>
                  </a:solidFill>
                  <a:latin typeface="Verdana" charset="0"/>
                  <a:ea typeface="ＭＳ Ｐゴシック" charset="-128"/>
                </a:defRPr>
              </a:lvl1pPr>
              <a:lvl2pPr marL="37931725" indent="-37474525" defTabSz="488950" eaLnBrk="0" hangingPunct="0">
                <a:defRPr sz="1200">
                  <a:solidFill>
                    <a:srgbClr val="0F5494"/>
                  </a:solidFill>
                  <a:latin typeface="Verdana" charset="0"/>
                  <a:ea typeface="ＭＳ Ｐゴシック" charset="-128"/>
                </a:defRPr>
              </a:lvl2pPr>
              <a:lvl3pPr eaLnBrk="0" hangingPunct="0">
                <a:defRPr sz="1200">
                  <a:solidFill>
                    <a:srgbClr val="0F5494"/>
                  </a:solidFill>
                  <a:latin typeface="Verdana" charset="0"/>
                  <a:ea typeface="ＭＳ Ｐゴシック" charset="-128"/>
                </a:defRPr>
              </a:lvl3pPr>
              <a:lvl4pPr eaLnBrk="0" hangingPunct="0">
                <a:defRPr sz="1200">
                  <a:solidFill>
                    <a:srgbClr val="0F5494"/>
                  </a:solidFill>
                  <a:latin typeface="Verdana" charset="0"/>
                  <a:ea typeface="ＭＳ Ｐゴシック" charset="-128"/>
                </a:defRPr>
              </a:lvl4pPr>
              <a:lvl5pPr eaLnBrk="0" hangingPunct="0">
                <a:defRPr sz="1200">
                  <a:solidFill>
                    <a:srgbClr val="0F5494"/>
                  </a:solidFill>
                  <a:latin typeface="Verdana" charset="0"/>
                  <a:ea typeface="ＭＳ Ｐゴシック" charset="-128"/>
                </a:defRPr>
              </a:lvl5pPr>
              <a:lvl6pPr marL="457200" eaLnBrk="0" fontAlgn="base" hangingPunct="0">
                <a:spcBef>
                  <a:spcPct val="0"/>
                </a:spcBef>
                <a:spcAft>
                  <a:spcPct val="0"/>
                </a:spcAft>
                <a:defRPr sz="1200">
                  <a:solidFill>
                    <a:srgbClr val="0F5494"/>
                  </a:solidFill>
                  <a:latin typeface="Verdana" charset="0"/>
                  <a:ea typeface="ＭＳ Ｐゴシック" charset="-128"/>
                </a:defRPr>
              </a:lvl6pPr>
              <a:lvl7pPr marL="914400" eaLnBrk="0" fontAlgn="base" hangingPunct="0">
                <a:spcBef>
                  <a:spcPct val="0"/>
                </a:spcBef>
                <a:spcAft>
                  <a:spcPct val="0"/>
                </a:spcAft>
                <a:defRPr sz="1200">
                  <a:solidFill>
                    <a:srgbClr val="0F5494"/>
                  </a:solidFill>
                  <a:latin typeface="Verdana" charset="0"/>
                  <a:ea typeface="ＭＳ Ｐゴシック" charset="-128"/>
                </a:defRPr>
              </a:lvl7pPr>
              <a:lvl8pPr marL="1371600" eaLnBrk="0" fontAlgn="base" hangingPunct="0">
                <a:spcBef>
                  <a:spcPct val="0"/>
                </a:spcBef>
                <a:spcAft>
                  <a:spcPct val="0"/>
                </a:spcAft>
                <a:defRPr sz="1200">
                  <a:solidFill>
                    <a:srgbClr val="0F5494"/>
                  </a:solidFill>
                  <a:latin typeface="Verdana" charset="0"/>
                  <a:ea typeface="ＭＳ Ｐゴシック" charset="-128"/>
                </a:defRPr>
              </a:lvl8pPr>
              <a:lvl9pPr marL="1828800" eaLnBrk="0" fontAlgn="base" hangingPunct="0">
                <a:spcBef>
                  <a:spcPct val="0"/>
                </a:spcBef>
                <a:spcAft>
                  <a:spcPct val="0"/>
                </a:spcAft>
                <a:defRPr sz="1200">
                  <a:solidFill>
                    <a:srgbClr val="0F5494"/>
                  </a:solidFill>
                  <a:latin typeface="Verdana" charset="0"/>
                  <a:ea typeface="ＭＳ Ｐゴシック" charset="-128"/>
                </a:defRPr>
              </a:lvl9pPr>
            </a:lstStyle>
            <a:p>
              <a:pPr algn="ctr" eaLnBrk="1" hangingPunct="1">
                <a:lnSpc>
                  <a:spcPct val="90000"/>
                </a:lnSpc>
                <a:spcAft>
                  <a:spcPct val="35000"/>
                </a:spcAft>
                <a:defRPr/>
              </a:pPr>
              <a:endParaRPr lang="en-US" altLang="en-US" sz="1100" b="1" dirty="0">
                <a:solidFill>
                  <a:schemeClr val="tx1"/>
                </a:solidFill>
              </a:endParaRPr>
            </a:p>
            <a:p>
              <a:pPr algn="ctr" eaLnBrk="1" hangingPunct="1">
                <a:lnSpc>
                  <a:spcPct val="90000"/>
                </a:lnSpc>
                <a:spcAft>
                  <a:spcPct val="35000"/>
                </a:spcAft>
                <a:defRPr/>
              </a:pPr>
              <a:r>
                <a:rPr lang="en-US" altLang="en-US" sz="1100" b="1" dirty="0">
                  <a:solidFill>
                    <a:schemeClr val="tx1"/>
                  </a:solidFill>
                </a:rPr>
                <a:t>Education</a:t>
              </a:r>
            </a:p>
            <a:p>
              <a:pPr algn="ctr" eaLnBrk="1" hangingPunct="1">
                <a:lnSpc>
                  <a:spcPct val="90000"/>
                </a:lnSpc>
                <a:spcAft>
                  <a:spcPct val="35000"/>
                </a:spcAft>
                <a:defRPr/>
              </a:pPr>
              <a:endParaRPr lang="en-US" altLang="en-US" sz="1100" b="1" dirty="0">
                <a:solidFill>
                  <a:schemeClr val="tx1"/>
                </a:solidFill>
              </a:endParaRPr>
            </a:p>
          </p:txBody>
        </p:sp>
        <p:sp>
          <p:nvSpPr>
            <p:cNvPr id="15" name="Freeform 14">
              <a:extLst>
                <a:ext uri="{FF2B5EF4-FFF2-40B4-BE49-F238E27FC236}">
                  <a16:creationId xmlns:a16="http://schemas.microsoft.com/office/drawing/2014/main" id="{FC105379-208A-43D4-BCE1-D347CF56DE18}"/>
                </a:ext>
              </a:extLst>
            </p:cNvPr>
            <p:cNvSpPr/>
            <p:nvPr/>
          </p:nvSpPr>
          <p:spPr>
            <a:xfrm>
              <a:off x="5262421" y="3232174"/>
              <a:ext cx="1216593" cy="1189814"/>
            </a:xfrm>
            <a:custGeom>
              <a:avLst/>
              <a:gdLst>
                <a:gd name="connsiteX0" fmla="*/ 0 w 1216728"/>
                <a:gd name="connsiteY0" fmla="*/ 594871 h 1189741"/>
                <a:gd name="connsiteX1" fmla="*/ 608364 w 1216728"/>
                <a:gd name="connsiteY1" fmla="*/ 0 h 1189741"/>
                <a:gd name="connsiteX2" fmla="*/ 1216728 w 1216728"/>
                <a:gd name="connsiteY2" fmla="*/ 594871 h 1189741"/>
                <a:gd name="connsiteX3" fmla="*/ 608364 w 1216728"/>
                <a:gd name="connsiteY3" fmla="*/ 1189742 h 1189741"/>
                <a:gd name="connsiteX4" fmla="*/ 0 w 1216728"/>
                <a:gd name="connsiteY4" fmla="*/ 594871 h 118974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189741">
                  <a:moveTo>
                    <a:pt x="0" y="594871"/>
                  </a:moveTo>
                  <a:cubicBezTo>
                    <a:pt x="0" y="266333"/>
                    <a:pt x="272374" y="0"/>
                    <a:pt x="608364" y="0"/>
                  </a:cubicBezTo>
                  <a:cubicBezTo>
                    <a:pt x="944354" y="0"/>
                    <a:pt x="1216728" y="266333"/>
                    <a:pt x="1216728" y="594871"/>
                  </a:cubicBezTo>
                  <a:cubicBezTo>
                    <a:pt x="1216728" y="923409"/>
                    <a:pt x="944354" y="1189742"/>
                    <a:pt x="608364" y="1189742"/>
                  </a:cubicBezTo>
                  <a:cubicBezTo>
                    <a:pt x="272374" y="1189742"/>
                    <a:pt x="0" y="923409"/>
                    <a:pt x="0" y="594871"/>
                  </a:cubicBezTo>
                  <a:close/>
                </a:path>
              </a:pathLst>
            </a:custGeom>
            <a:solidFill>
              <a:srgbClr val="92D05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89616" tIns="185664" rIns="189616" bIns="185664" anchor="ctr"/>
            <a:lstStyle>
              <a:lvl1pPr defTabSz="400050" eaLnBrk="0" hangingPunct="0">
                <a:defRPr sz="1200">
                  <a:solidFill>
                    <a:srgbClr val="0F5494"/>
                  </a:solidFill>
                  <a:latin typeface="Verdana" charset="0"/>
                  <a:ea typeface="ＭＳ Ｐゴシック" charset="-128"/>
                </a:defRPr>
              </a:lvl1pPr>
              <a:lvl2pPr marL="37931725" indent="-37474525" defTabSz="400050" eaLnBrk="0" hangingPunct="0">
                <a:defRPr sz="1200">
                  <a:solidFill>
                    <a:srgbClr val="0F5494"/>
                  </a:solidFill>
                  <a:latin typeface="Verdana" charset="0"/>
                  <a:ea typeface="ＭＳ Ｐゴシック" charset="-128"/>
                </a:defRPr>
              </a:lvl2pPr>
              <a:lvl3pPr eaLnBrk="0" hangingPunct="0">
                <a:defRPr sz="1200">
                  <a:solidFill>
                    <a:srgbClr val="0F5494"/>
                  </a:solidFill>
                  <a:latin typeface="Verdana" charset="0"/>
                  <a:ea typeface="ＭＳ Ｐゴシック" charset="-128"/>
                </a:defRPr>
              </a:lvl3pPr>
              <a:lvl4pPr eaLnBrk="0" hangingPunct="0">
                <a:defRPr sz="1200">
                  <a:solidFill>
                    <a:srgbClr val="0F5494"/>
                  </a:solidFill>
                  <a:latin typeface="Verdana" charset="0"/>
                  <a:ea typeface="ＭＳ Ｐゴシック" charset="-128"/>
                </a:defRPr>
              </a:lvl4pPr>
              <a:lvl5pPr eaLnBrk="0" hangingPunct="0">
                <a:defRPr sz="1200">
                  <a:solidFill>
                    <a:srgbClr val="0F5494"/>
                  </a:solidFill>
                  <a:latin typeface="Verdana" charset="0"/>
                  <a:ea typeface="ＭＳ Ｐゴシック" charset="-128"/>
                </a:defRPr>
              </a:lvl5pPr>
              <a:lvl6pPr marL="457200" eaLnBrk="0" fontAlgn="base" hangingPunct="0">
                <a:spcBef>
                  <a:spcPct val="0"/>
                </a:spcBef>
                <a:spcAft>
                  <a:spcPct val="0"/>
                </a:spcAft>
                <a:defRPr sz="1200">
                  <a:solidFill>
                    <a:srgbClr val="0F5494"/>
                  </a:solidFill>
                  <a:latin typeface="Verdana" charset="0"/>
                  <a:ea typeface="ＭＳ Ｐゴシック" charset="-128"/>
                </a:defRPr>
              </a:lvl6pPr>
              <a:lvl7pPr marL="914400" eaLnBrk="0" fontAlgn="base" hangingPunct="0">
                <a:spcBef>
                  <a:spcPct val="0"/>
                </a:spcBef>
                <a:spcAft>
                  <a:spcPct val="0"/>
                </a:spcAft>
                <a:defRPr sz="1200">
                  <a:solidFill>
                    <a:srgbClr val="0F5494"/>
                  </a:solidFill>
                  <a:latin typeface="Verdana" charset="0"/>
                  <a:ea typeface="ＭＳ Ｐゴシック" charset="-128"/>
                </a:defRPr>
              </a:lvl7pPr>
              <a:lvl8pPr marL="1371600" eaLnBrk="0" fontAlgn="base" hangingPunct="0">
                <a:spcBef>
                  <a:spcPct val="0"/>
                </a:spcBef>
                <a:spcAft>
                  <a:spcPct val="0"/>
                </a:spcAft>
                <a:defRPr sz="1200">
                  <a:solidFill>
                    <a:srgbClr val="0F5494"/>
                  </a:solidFill>
                  <a:latin typeface="Verdana" charset="0"/>
                  <a:ea typeface="ＭＳ Ｐゴシック" charset="-128"/>
                </a:defRPr>
              </a:lvl8pPr>
              <a:lvl9pPr marL="1828800" eaLnBrk="0" fontAlgn="base" hangingPunct="0">
                <a:spcBef>
                  <a:spcPct val="0"/>
                </a:spcBef>
                <a:spcAft>
                  <a:spcPct val="0"/>
                </a:spcAft>
                <a:defRPr sz="1200">
                  <a:solidFill>
                    <a:srgbClr val="0F5494"/>
                  </a:solidFill>
                  <a:latin typeface="Verdana" charset="0"/>
                  <a:ea typeface="ＭＳ Ｐゴシック" charset="-128"/>
                </a:defRPr>
              </a:lvl9pPr>
            </a:lstStyle>
            <a:p>
              <a:pPr algn="ctr" eaLnBrk="1" hangingPunct="1">
                <a:lnSpc>
                  <a:spcPct val="90000"/>
                </a:lnSpc>
                <a:spcAft>
                  <a:spcPct val="35000"/>
                </a:spcAft>
                <a:defRPr/>
              </a:pPr>
              <a:endParaRPr lang="en-US" altLang="en-US" sz="900" b="1" dirty="0">
                <a:solidFill>
                  <a:schemeClr val="tx1"/>
                </a:solidFill>
              </a:endParaRPr>
            </a:p>
            <a:p>
              <a:pPr algn="ctr" eaLnBrk="1" hangingPunct="1">
                <a:lnSpc>
                  <a:spcPct val="90000"/>
                </a:lnSpc>
                <a:spcAft>
                  <a:spcPct val="35000"/>
                </a:spcAft>
                <a:defRPr/>
              </a:pPr>
              <a:r>
                <a:rPr lang="en-US" altLang="en-US" sz="900" b="1" dirty="0">
                  <a:solidFill>
                    <a:schemeClr val="tx1"/>
                  </a:solidFill>
                </a:rPr>
                <a:t>Employment</a:t>
              </a:r>
            </a:p>
            <a:p>
              <a:pPr algn="ctr" eaLnBrk="1" hangingPunct="1">
                <a:lnSpc>
                  <a:spcPct val="90000"/>
                </a:lnSpc>
                <a:spcAft>
                  <a:spcPct val="35000"/>
                </a:spcAft>
                <a:defRPr/>
              </a:pPr>
              <a:endParaRPr lang="en-US" altLang="en-US" sz="900" b="1" dirty="0">
                <a:solidFill>
                  <a:schemeClr val="tx1"/>
                </a:solidFill>
              </a:endParaRPr>
            </a:p>
          </p:txBody>
        </p:sp>
        <p:sp>
          <p:nvSpPr>
            <p:cNvPr id="16" name="Freeform 15">
              <a:extLst>
                <a:ext uri="{FF2B5EF4-FFF2-40B4-BE49-F238E27FC236}">
                  <a16:creationId xmlns:a16="http://schemas.microsoft.com/office/drawing/2014/main" id="{902D8877-5AE9-46D6-AC89-1BB84E924995}"/>
                </a:ext>
              </a:extLst>
            </p:cNvPr>
            <p:cNvSpPr/>
            <p:nvPr/>
          </p:nvSpPr>
          <p:spPr>
            <a:xfrm>
              <a:off x="5057003" y="4346131"/>
              <a:ext cx="1216594" cy="1217166"/>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FFFF0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0886" tIns="190886" rIns="190886" bIns="190886" spcCol="1270" anchor="ctr"/>
            <a:lstStyle/>
            <a:p>
              <a:pPr algn="ctr" defTabSz="444500" eaLnBrk="1" hangingPunct="1">
                <a:lnSpc>
                  <a:spcPct val="90000"/>
                </a:lnSpc>
                <a:spcAft>
                  <a:spcPct val="35000"/>
                </a:spcAft>
                <a:defRPr/>
              </a:pPr>
              <a:r>
                <a:rPr lang="en-US" sz="1000" b="1" dirty="0"/>
                <a:t>Agriculture</a:t>
              </a:r>
            </a:p>
          </p:txBody>
        </p:sp>
        <p:sp>
          <p:nvSpPr>
            <p:cNvPr id="17" name="Freeform 16">
              <a:extLst>
                <a:ext uri="{FF2B5EF4-FFF2-40B4-BE49-F238E27FC236}">
                  <a16:creationId xmlns:a16="http://schemas.microsoft.com/office/drawing/2014/main" id="{5089A0EB-449E-4371-8FA7-242F560F598E}"/>
                </a:ext>
              </a:extLst>
            </p:cNvPr>
            <p:cNvSpPr/>
            <p:nvPr/>
          </p:nvSpPr>
          <p:spPr>
            <a:xfrm>
              <a:off x="3974447" y="4781126"/>
              <a:ext cx="1216593" cy="1215646"/>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00B0F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89616" tIns="189616" rIns="189616" bIns="189616" spcCol="1270" anchor="ctr"/>
            <a:lstStyle/>
            <a:p>
              <a:pPr algn="ctr" defTabSz="400050" eaLnBrk="1" hangingPunct="1">
                <a:lnSpc>
                  <a:spcPct val="90000"/>
                </a:lnSpc>
                <a:spcAft>
                  <a:spcPct val="35000"/>
                </a:spcAft>
                <a:defRPr/>
              </a:pPr>
              <a:r>
                <a:rPr lang="en-US" sz="900" b="1" dirty="0"/>
                <a:t>Environment</a:t>
              </a:r>
            </a:p>
          </p:txBody>
        </p:sp>
        <p:sp>
          <p:nvSpPr>
            <p:cNvPr id="18" name="Freeform 17">
              <a:extLst>
                <a:ext uri="{FF2B5EF4-FFF2-40B4-BE49-F238E27FC236}">
                  <a16:creationId xmlns:a16="http://schemas.microsoft.com/office/drawing/2014/main" id="{CBC40DFC-7149-4300-8BD2-5FB4561C4EF5}"/>
                </a:ext>
              </a:extLst>
            </p:cNvPr>
            <p:cNvSpPr/>
            <p:nvPr/>
          </p:nvSpPr>
          <p:spPr>
            <a:xfrm>
              <a:off x="2995610" y="4260999"/>
              <a:ext cx="1216593" cy="1217165"/>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00B05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89616" tIns="189616" rIns="189616" bIns="189616" spcCol="1270" anchor="ctr"/>
            <a:lstStyle/>
            <a:p>
              <a:pPr algn="ctr" defTabSz="400050" eaLnBrk="1" hangingPunct="1">
                <a:lnSpc>
                  <a:spcPct val="90000"/>
                </a:lnSpc>
                <a:spcAft>
                  <a:spcPct val="35000"/>
                </a:spcAft>
                <a:defRPr/>
              </a:pPr>
              <a:r>
                <a:rPr lang="en-US" sz="900" b="1" dirty="0"/>
                <a:t>Transport and connectivity</a:t>
              </a:r>
            </a:p>
          </p:txBody>
        </p:sp>
        <p:sp>
          <p:nvSpPr>
            <p:cNvPr id="19" name="Freeform 18">
              <a:extLst>
                <a:ext uri="{FF2B5EF4-FFF2-40B4-BE49-F238E27FC236}">
                  <a16:creationId xmlns:a16="http://schemas.microsoft.com/office/drawing/2014/main" id="{5E46BB3E-6400-4762-B057-FF083A0AF2F1}"/>
                </a:ext>
              </a:extLst>
            </p:cNvPr>
            <p:cNvSpPr/>
            <p:nvPr/>
          </p:nvSpPr>
          <p:spPr>
            <a:xfrm>
              <a:off x="2891642" y="3142105"/>
              <a:ext cx="1216594" cy="1215646"/>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7030A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2156" tIns="192156" rIns="192156" bIns="192156" spcCol="1270" anchor="ctr"/>
            <a:lstStyle/>
            <a:p>
              <a:pPr algn="ctr" defTabSz="488950" eaLnBrk="1" hangingPunct="1">
                <a:lnSpc>
                  <a:spcPct val="90000"/>
                </a:lnSpc>
                <a:spcAft>
                  <a:spcPct val="35000"/>
                </a:spcAft>
                <a:defRPr/>
              </a:pPr>
              <a:endParaRPr lang="en-US" sz="1100" b="1" dirty="0"/>
            </a:p>
            <a:p>
              <a:pPr algn="ctr" defTabSz="488950" eaLnBrk="1" hangingPunct="1">
                <a:lnSpc>
                  <a:spcPct val="90000"/>
                </a:lnSpc>
                <a:spcAft>
                  <a:spcPct val="35000"/>
                </a:spcAft>
                <a:defRPr/>
              </a:pPr>
              <a:r>
                <a:rPr lang="en-US" sz="1100" b="1" dirty="0"/>
                <a:t>Health</a:t>
              </a:r>
            </a:p>
            <a:p>
              <a:pPr algn="ctr" defTabSz="488950" eaLnBrk="1" hangingPunct="1">
                <a:lnSpc>
                  <a:spcPct val="90000"/>
                </a:lnSpc>
                <a:spcAft>
                  <a:spcPct val="35000"/>
                </a:spcAft>
                <a:defRPr/>
              </a:pPr>
              <a:r>
                <a:rPr lang="en-US" sz="1100" b="1" dirty="0"/>
                <a:t> </a:t>
              </a:r>
            </a:p>
          </p:txBody>
        </p:sp>
      </p:grpSp>
      <p:sp>
        <p:nvSpPr>
          <p:cNvPr id="21" name="Title 1">
            <a:extLst>
              <a:ext uri="{FF2B5EF4-FFF2-40B4-BE49-F238E27FC236}">
                <a16:creationId xmlns:a16="http://schemas.microsoft.com/office/drawing/2014/main" id="{A69FADCE-8CB6-4587-8F4B-CB7D915D09D5}"/>
              </a:ext>
            </a:extLst>
          </p:cNvPr>
          <p:cNvSpPr txBox="1">
            <a:spLocks/>
          </p:cNvSpPr>
          <p:nvPr/>
        </p:nvSpPr>
        <p:spPr bwMode="auto">
          <a:xfrm>
            <a:off x="179512" y="1268760"/>
            <a:ext cx="4392488" cy="5400600"/>
          </a:xfrm>
          <a:prstGeom prst="rect">
            <a:avLst/>
          </a:prstGeom>
          <a:noFill/>
          <a:ln>
            <a:noFill/>
          </a:ln>
          <a:extLst/>
        </p:spPr>
        <p:txBody>
          <a:bodyPr anchor="ctr"/>
          <a:lstStyle>
            <a:lvl1pPr marL="358775" indent="-358775" algn="l" rtl="0" eaLnBrk="0" fontAlgn="base" hangingPunct="0">
              <a:spcBef>
                <a:spcPct val="0"/>
              </a:spcBef>
              <a:spcAft>
                <a:spcPct val="0"/>
              </a:spcAft>
              <a:defRPr sz="3000" b="1">
                <a:solidFill>
                  <a:srgbClr val="0F5494"/>
                </a:solidFill>
                <a:latin typeface="+mj-lt"/>
                <a:ea typeface="ＭＳ Ｐゴシック" charset="-128"/>
                <a:cs typeface="+mj-cs"/>
              </a:defRPr>
            </a:lvl1pPr>
            <a:lvl2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defRPr>
            </a:lvl2pPr>
            <a:lvl3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defRPr>
            </a:lvl3pPr>
            <a:lvl4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defRPr>
            </a:lvl4pPr>
            <a:lvl5pPr marL="358775" indent="-358775" algn="l" rtl="0" eaLnBrk="0" fontAlgn="base" hangingPunct="0">
              <a:spcBef>
                <a:spcPct val="0"/>
              </a:spcBef>
              <a:spcAft>
                <a:spcPct val="0"/>
              </a:spcAft>
              <a:defRPr sz="3000" b="1">
                <a:solidFill>
                  <a:srgbClr val="0F5494"/>
                </a:solidFill>
                <a:latin typeface="Verdana" pitchFamily="34" charset="0"/>
                <a:ea typeface="ＭＳ Ｐゴシック" charset="-128"/>
              </a:defRPr>
            </a:lvl5pPr>
            <a:lvl6pPr marL="815975" algn="l" rtl="0" eaLnBrk="1" fontAlgn="base" hangingPunct="1">
              <a:spcBef>
                <a:spcPct val="0"/>
              </a:spcBef>
              <a:spcAft>
                <a:spcPct val="0"/>
              </a:spcAft>
              <a:defRPr sz="3000" b="1">
                <a:solidFill>
                  <a:srgbClr val="0F5494"/>
                </a:solidFill>
                <a:latin typeface="Verdana" pitchFamily="34" charset="0"/>
              </a:defRPr>
            </a:lvl6pPr>
            <a:lvl7pPr marL="1273175" algn="l" rtl="0" eaLnBrk="1" fontAlgn="base" hangingPunct="1">
              <a:spcBef>
                <a:spcPct val="0"/>
              </a:spcBef>
              <a:spcAft>
                <a:spcPct val="0"/>
              </a:spcAft>
              <a:defRPr sz="3000" b="1">
                <a:solidFill>
                  <a:srgbClr val="0F5494"/>
                </a:solidFill>
                <a:latin typeface="Verdana" pitchFamily="34" charset="0"/>
              </a:defRPr>
            </a:lvl7pPr>
            <a:lvl8pPr marL="1730375" algn="l" rtl="0" eaLnBrk="1" fontAlgn="base" hangingPunct="1">
              <a:spcBef>
                <a:spcPct val="0"/>
              </a:spcBef>
              <a:spcAft>
                <a:spcPct val="0"/>
              </a:spcAft>
              <a:defRPr sz="3000" b="1">
                <a:solidFill>
                  <a:srgbClr val="0F5494"/>
                </a:solidFill>
                <a:latin typeface="Verdana" pitchFamily="34" charset="0"/>
              </a:defRPr>
            </a:lvl8pPr>
            <a:lvl9pPr marL="2187575" algn="l" rtl="0" eaLnBrk="1" fontAlgn="base" hangingPunct="1">
              <a:spcBef>
                <a:spcPct val="0"/>
              </a:spcBef>
              <a:spcAft>
                <a:spcPct val="0"/>
              </a:spcAft>
              <a:defRPr sz="3000" b="1">
                <a:solidFill>
                  <a:srgbClr val="0F5494"/>
                </a:solidFill>
                <a:latin typeface="Verdana" pitchFamily="34" charset="0"/>
              </a:defRPr>
            </a:lvl9pPr>
          </a:lstStyle>
          <a:p>
            <a:pPr marL="285750" indent="-285750">
              <a:spcAft>
                <a:spcPts val="1200"/>
              </a:spcAft>
              <a:buFont typeface="Arial" panose="020B0604020202020204" pitchFamily="34" charset="0"/>
              <a:buChar char="•"/>
              <a:defRPr/>
            </a:pPr>
            <a:r>
              <a:rPr lang="en-US" altLang="en-US" sz="2200" b="0" kern="0" dirty="0">
                <a:solidFill>
                  <a:schemeClr val="tx1"/>
                </a:solidFill>
              </a:rPr>
              <a:t>If we do not connect the PAR and sector efforts, we will contribute to 'silo' public administrations. </a:t>
            </a:r>
          </a:p>
          <a:p>
            <a:pPr marL="285750" indent="-285750">
              <a:spcAft>
                <a:spcPts val="1200"/>
              </a:spcAft>
              <a:buFont typeface="Arial" panose="020B0604020202020204" pitchFamily="34" charset="0"/>
              <a:buChar char="•"/>
              <a:defRPr/>
            </a:pPr>
            <a:r>
              <a:rPr lang="en-US" altLang="en-US" sz="2200" b="0" kern="0" dirty="0">
                <a:solidFill>
                  <a:schemeClr val="tx1"/>
                </a:solidFill>
              </a:rPr>
              <a:t>To enhance sustainability, institution building/ twinning projects should respect and promote a number of good governance principles </a:t>
            </a:r>
            <a:r>
              <a:rPr lang="en-US" altLang="en-US" sz="2200" b="0" kern="0" dirty="0">
                <a:solidFill>
                  <a:srgbClr val="FF0000"/>
                </a:solidFill>
              </a:rPr>
              <a:t>(Sustainable Development Goal 16 + Principles of Public Administration)</a:t>
            </a:r>
          </a:p>
        </p:txBody>
      </p:sp>
      <p:sp>
        <p:nvSpPr>
          <p:cNvPr id="22" name="Freeform 21">
            <a:extLst>
              <a:ext uri="{FF2B5EF4-FFF2-40B4-BE49-F238E27FC236}">
                <a16:creationId xmlns:a16="http://schemas.microsoft.com/office/drawing/2014/main" id="{F1AE2B32-D7A6-416C-B485-66B591D442EE}"/>
              </a:ext>
            </a:extLst>
          </p:cNvPr>
          <p:cNvSpPr/>
          <p:nvPr/>
        </p:nvSpPr>
        <p:spPr bwMode="auto">
          <a:xfrm>
            <a:off x="6786734" y="2067183"/>
            <a:ext cx="1335088" cy="1270000"/>
          </a:xfrm>
          <a:custGeom>
            <a:avLst/>
            <a:gdLst>
              <a:gd name="connsiteX0" fmla="*/ 0 w 1216728"/>
              <a:gd name="connsiteY0" fmla="*/ 608364 h 1216728"/>
              <a:gd name="connsiteX1" fmla="*/ 608364 w 1216728"/>
              <a:gd name="connsiteY1" fmla="*/ 0 h 1216728"/>
              <a:gd name="connsiteX2" fmla="*/ 1216728 w 1216728"/>
              <a:gd name="connsiteY2" fmla="*/ 608364 h 1216728"/>
              <a:gd name="connsiteX3" fmla="*/ 608364 w 1216728"/>
              <a:gd name="connsiteY3" fmla="*/ 1216728 h 1216728"/>
              <a:gd name="connsiteX4" fmla="*/ 0 w 1216728"/>
              <a:gd name="connsiteY4" fmla="*/ 608364 h 121672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16728" h="1216728">
                <a:moveTo>
                  <a:pt x="0" y="608364"/>
                </a:moveTo>
                <a:cubicBezTo>
                  <a:pt x="0" y="272374"/>
                  <a:pt x="272374" y="0"/>
                  <a:pt x="608364" y="0"/>
                </a:cubicBezTo>
                <a:cubicBezTo>
                  <a:pt x="944354" y="0"/>
                  <a:pt x="1216728" y="272374"/>
                  <a:pt x="1216728" y="608364"/>
                </a:cubicBezTo>
                <a:cubicBezTo>
                  <a:pt x="1216728" y="944354"/>
                  <a:pt x="944354" y="1216728"/>
                  <a:pt x="608364" y="1216728"/>
                </a:cubicBezTo>
                <a:cubicBezTo>
                  <a:pt x="272374" y="1216728"/>
                  <a:pt x="0" y="944354"/>
                  <a:pt x="0" y="608364"/>
                </a:cubicBezTo>
                <a:close/>
              </a:path>
            </a:pathLst>
          </a:custGeom>
          <a:solidFill>
            <a:srgbClr val="002060">
              <a:alpha val="50000"/>
            </a:srgbClr>
          </a:solidFill>
        </p:spPr>
        <p:style>
          <a:lnRef idx="2">
            <a:schemeClr val="lt1">
              <a:hueOff val="0"/>
              <a:satOff val="0"/>
              <a:lumOff val="0"/>
              <a:alphaOff val="0"/>
            </a:schemeClr>
          </a:lnRef>
          <a:fillRef idx="1">
            <a:scrgbClr r="0" g="0" b="0"/>
          </a:fillRef>
          <a:effectRef idx="0">
            <a:schemeClr val="accent1">
              <a:alpha val="50000"/>
              <a:hueOff val="0"/>
              <a:satOff val="0"/>
              <a:lumOff val="0"/>
              <a:alphaOff val="0"/>
            </a:schemeClr>
          </a:effectRef>
          <a:fontRef idx="minor">
            <a:schemeClr val="tx1"/>
          </a:fontRef>
        </p:style>
        <p:txBody>
          <a:bodyPr lIns="192156" tIns="192156" rIns="192156" bIns="192156" anchor="ctr"/>
          <a:lstStyle>
            <a:lvl1pPr defTabSz="488950" eaLnBrk="0" hangingPunct="0">
              <a:defRPr sz="1200">
                <a:solidFill>
                  <a:srgbClr val="0F5494"/>
                </a:solidFill>
                <a:latin typeface="Verdana" charset="0"/>
                <a:ea typeface="ＭＳ Ｐゴシック" charset="-128"/>
              </a:defRPr>
            </a:lvl1pPr>
            <a:lvl2pPr marL="37931725" indent="-37474525" defTabSz="488950" eaLnBrk="0" hangingPunct="0">
              <a:defRPr sz="1200">
                <a:solidFill>
                  <a:srgbClr val="0F5494"/>
                </a:solidFill>
                <a:latin typeface="Verdana" charset="0"/>
                <a:ea typeface="ＭＳ Ｐゴシック" charset="-128"/>
              </a:defRPr>
            </a:lvl2pPr>
            <a:lvl3pPr eaLnBrk="0" hangingPunct="0">
              <a:defRPr sz="1200">
                <a:solidFill>
                  <a:srgbClr val="0F5494"/>
                </a:solidFill>
                <a:latin typeface="Verdana" charset="0"/>
                <a:ea typeface="ＭＳ Ｐゴシック" charset="-128"/>
              </a:defRPr>
            </a:lvl3pPr>
            <a:lvl4pPr eaLnBrk="0" hangingPunct="0">
              <a:defRPr sz="1200">
                <a:solidFill>
                  <a:srgbClr val="0F5494"/>
                </a:solidFill>
                <a:latin typeface="Verdana" charset="0"/>
                <a:ea typeface="ＭＳ Ｐゴシック" charset="-128"/>
              </a:defRPr>
            </a:lvl4pPr>
            <a:lvl5pPr eaLnBrk="0" hangingPunct="0">
              <a:defRPr sz="1200">
                <a:solidFill>
                  <a:srgbClr val="0F5494"/>
                </a:solidFill>
                <a:latin typeface="Verdana" charset="0"/>
                <a:ea typeface="ＭＳ Ｐゴシック" charset="-128"/>
              </a:defRPr>
            </a:lvl5pPr>
            <a:lvl6pPr marL="457200" eaLnBrk="0" fontAlgn="base" hangingPunct="0">
              <a:spcBef>
                <a:spcPct val="0"/>
              </a:spcBef>
              <a:spcAft>
                <a:spcPct val="0"/>
              </a:spcAft>
              <a:defRPr sz="1200">
                <a:solidFill>
                  <a:srgbClr val="0F5494"/>
                </a:solidFill>
                <a:latin typeface="Verdana" charset="0"/>
                <a:ea typeface="ＭＳ Ｐゴシック" charset="-128"/>
              </a:defRPr>
            </a:lvl6pPr>
            <a:lvl7pPr marL="914400" eaLnBrk="0" fontAlgn="base" hangingPunct="0">
              <a:spcBef>
                <a:spcPct val="0"/>
              </a:spcBef>
              <a:spcAft>
                <a:spcPct val="0"/>
              </a:spcAft>
              <a:defRPr sz="1200">
                <a:solidFill>
                  <a:srgbClr val="0F5494"/>
                </a:solidFill>
                <a:latin typeface="Verdana" charset="0"/>
                <a:ea typeface="ＭＳ Ｐゴシック" charset="-128"/>
              </a:defRPr>
            </a:lvl7pPr>
            <a:lvl8pPr marL="1371600" eaLnBrk="0" fontAlgn="base" hangingPunct="0">
              <a:spcBef>
                <a:spcPct val="0"/>
              </a:spcBef>
              <a:spcAft>
                <a:spcPct val="0"/>
              </a:spcAft>
              <a:defRPr sz="1200">
                <a:solidFill>
                  <a:srgbClr val="0F5494"/>
                </a:solidFill>
                <a:latin typeface="Verdana" charset="0"/>
                <a:ea typeface="ＭＳ Ｐゴシック" charset="-128"/>
              </a:defRPr>
            </a:lvl8pPr>
            <a:lvl9pPr marL="1828800" eaLnBrk="0" fontAlgn="base" hangingPunct="0">
              <a:spcBef>
                <a:spcPct val="0"/>
              </a:spcBef>
              <a:spcAft>
                <a:spcPct val="0"/>
              </a:spcAft>
              <a:defRPr sz="1200">
                <a:solidFill>
                  <a:srgbClr val="0F5494"/>
                </a:solidFill>
                <a:latin typeface="Verdana" charset="0"/>
                <a:ea typeface="ＭＳ Ｐゴシック" charset="-128"/>
              </a:defRPr>
            </a:lvl9pPr>
          </a:lstStyle>
          <a:p>
            <a:pPr algn="ctr" eaLnBrk="1" hangingPunct="1">
              <a:lnSpc>
                <a:spcPct val="90000"/>
              </a:lnSpc>
              <a:spcAft>
                <a:spcPct val="35000"/>
              </a:spcAft>
              <a:defRPr/>
            </a:pPr>
            <a:endParaRPr lang="en-US" altLang="en-US" sz="1100" b="1" dirty="0">
              <a:solidFill>
                <a:schemeClr val="tx1"/>
              </a:solidFill>
            </a:endParaRPr>
          </a:p>
          <a:p>
            <a:pPr algn="ctr" eaLnBrk="1" hangingPunct="1">
              <a:lnSpc>
                <a:spcPct val="90000"/>
              </a:lnSpc>
              <a:spcAft>
                <a:spcPct val="35000"/>
              </a:spcAft>
              <a:defRPr/>
            </a:pPr>
            <a:r>
              <a:rPr lang="en-US" altLang="en-US" sz="1100" b="1" dirty="0">
                <a:solidFill>
                  <a:schemeClr val="tx1"/>
                </a:solidFill>
              </a:rPr>
              <a:t>Customs</a:t>
            </a:r>
          </a:p>
          <a:p>
            <a:pPr algn="ctr" eaLnBrk="1" hangingPunct="1">
              <a:lnSpc>
                <a:spcPct val="90000"/>
              </a:lnSpc>
              <a:spcAft>
                <a:spcPct val="35000"/>
              </a:spcAft>
              <a:defRPr/>
            </a:pPr>
            <a:endParaRPr lang="en-US" altLang="en-US" sz="1100" b="1" dirty="0">
              <a:solidFill>
                <a:schemeClr val="tx1"/>
              </a:solidFill>
            </a:endParaRPr>
          </a:p>
        </p:txBody>
      </p:sp>
    </p:spTree>
    <p:extLst>
      <p:ext uri="{BB962C8B-B14F-4D97-AF65-F5344CB8AC3E}">
        <p14:creationId xmlns:p14="http://schemas.microsoft.com/office/powerpoint/2010/main" val="3114269513"/>
      </p:ext>
    </p:extLst>
  </p:cSld>
  <p:clrMapOvr>
    <a:masterClrMapping/>
  </p:clrMapOvr>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2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21">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itle 1"/>
          <p:cNvSpPr>
            <a:spLocks noGrp="1" noChangeArrowheads="1"/>
          </p:cNvSpPr>
          <p:nvPr>
            <p:ph type="title"/>
          </p:nvPr>
        </p:nvSpPr>
        <p:spPr>
          <a:xfrm>
            <a:off x="107950" y="115888"/>
            <a:ext cx="8669338" cy="720725"/>
          </a:xfrm>
        </p:spPr>
        <p:txBody>
          <a:bodyPr/>
          <a:lstStyle/>
          <a:p>
            <a:pPr marL="4763" indent="4763"/>
            <a:r>
              <a:rPr lang="en-GB" altLang="en-US" sz="2600" dirty="0">
                <a:solidFill>
                  <a:schemeClr val="bg1"/>
                </a:solidFill>
              </a:rPr>
              <a:t>4. European </a:t>
            </a:r>
            <a:r>
              <a:rPr lang="en-GB" altLang="en-US" sz="2400" dirty="0">
                <a:solidFill>
                  <a:schemeClr val="bg1"/>
                </a:solidFill>
              </a:rPr>
              <a:t>Commission's </a:t>
            </a:r>
            <a:br>
              <a:rPr lang="en-GB" altLang="en-US" sz="2400" dirty="0">
                <a:solidFill>
                  <a:schemeClr val="bg1"/>
                </a:solidFill>
              </a:rPr>
            </a:br>
            <a:r>
              <a:rPr lang="en-GB" altLang="en-US" sz="2400" dirty="0">
                <a:solidFill>
                  <a:schemeClr val="bg1"/>
                </a:solidFill>
              </a:rPr>
              <a:t>new PAR approach </a:t>
            </a:r>
          </a:p>
        </p:txBody>
      </p:sp>
      <p:sp>
        <p:nvSpPr>
          <p:cNvPr id="7171" name="Content Placeholder 2">
            <a:extLst>
              <a:ext uri="{FF2B5EF4-FFF2-40B4-BE49-F238E27FC236}">
                <a16:creationId xmlns:a16="http://schemas.microsoft.com/office/drawing/2014/main" id="{3A710B10-4659-49EB-80FC-2133F270D17D}"/>
              </a:ext>
            </a:extLst>
          </p:cNvPr>
          <p:cNvSpPr>
            <a:spLocks noGrp="1"/>
          </p:cNvSpPr>
          <p:nvPr>
            <p:ph idx="1"/>
          </p:nvPr>
        </p:nvSpPr>
        <p:spPr>
          <a:xfrm>
            <a:off x="395536" y="1556792"/>
            <a:ext cx="8497639" cy="5112296"/>
          </a:xfrm>
        </p:spPr>
        <p:txBody>
          <a:bodyPr/>
          <a:lstStyle/>
          <a:p>
            <a:pPr marL="896938" indent="-896938">
              <a:buClrTx/>
              <a:buNone/>
              <a:defRPr/>
            </a:pPr>
            <a:r>
              <a:rPr lang="en-GB" altLang="en-US" sz="3400" i="0" dirty="0">
                <a:solidFill>
                  <a:schemeClr val="tx1"/>
                </a:solidFill>
              </a:rPr>
              <a:t>I	More comprehensive definition and systematic support to horizontal Public administration reform efforts</a:t>
            </a:r>
          </a:p>
          <a:p>
            <a:pPr marL="0" indent="0">
              <a:buClrTx/>
              <a:buNone/>
              <a:defRPr/>
            </a:pPr>
            <a:endParaRPr lang="en-GB" altLang="en-US" sz="2000" i="0" dirty="0">
              <a:solidFill>
                <a:schemeClr val="tx1"/>
              </a:solidFill>
            </a:endParaRPr>
          </a:p>
          <a:p>
            <a:pPr marL="896938" indent="-896938">
              <a:buClrTx/>
              <a:buNone/>
              <a:tabLst>
                <a:tab pos="896938" algn="l"/>
              </a:tabLst>
              <a:defRPr/>
            </a:pPr>
            <a:r>
              <a:rPr lang="en-GB" altLang="en-US" sz="3400" i="0" dirty="0">
                <a:solidFill>
                  <a:schemeClr val="tx1"/>
                </a:solidFill>
              </a:rPr>
              <a:t>II 	Mainstreaming of key Principles of Public Administration in sector work (e.g. policy dialogue and financial assistance)</a:t>
            </a:r>
            <a:r>
              <a:rPr lang="en-GB" altLang="en-US" sz="2200" i="0" dirty="0">
                <a:solidFill>
                  <a:srgbClr val="FF0000"/>
                </a:solidFill>
              </a:rPr>
              <a:t> 	</a:t>
            </a:r>
            <a:endParaRPr lang="en-US" altLang="en-US" sz="2200" dirty="0">
              <a:solidFill>
                <a:schemeClr val="tx1"/>
              </a:solidFill>
            </a:endParaRPr>
          </a:p>
          <a:p>
            <a:pPr marL="0" indent="0">
              <a:buClrTx/>
              <a:buNone/>
              <a:defRPr/>
            </a:pPr>
            <a:endParaRPr lang="en-US" altLang="en-US" sz="2200" dirty="0">
              <a:solidFill>
                <a:srgbClr val="FF0000"/>
              </a:solidFill>
            </a:endParaRPr>
          </a:p>
          <a:p>
            <a:pPr>
              <a:buClrTx/>
              <a:defRPr/>
            </a:pPr>
            <a:endParaRPr lang="en-GB" altLang="en-US" sz="3400" i="0" dirty="0">
              <a:solidFill>
                <a:schemeClr val="tx1"/>
              </a:solidFill>
            </a:endParaRPr>
          </a:p>
          <a:p>
            <a:pPr>
              <a:buClrTx/>
              <a:defRPr/>
            </a:pPr>
            <a:endParaRPr lang="en-GB" altLang="en-US" sz="800" i="0" dirty="0">
              <a:solidFill>
                <a:schemeClr val="tx1"/>
              </a:solidFill>
            </a:endParaRPr>
          </a:p>
          <a:p>
            <a:pPr marL="457200" indent="-457200">
              <a:buClrTx/>
              <a:buFont typeface="Verdana" charset="0"/>
              <a:buAutoNum type="arabicPeriod"/>
              <a:defRPr/>
            </a:pPr>
            <a:endParaRPr lang="en-GB" altLang="en-US" sz="400" i="0" dirty="0">
              <a:solidFill>
                <a:schemeClr val="tx1"/>
              </a:solidFill>
            </a:endParaRPr>
          </a:p>
          <a:p>
            <a:pPr marL="457200" indent="-457200">
              <a:buClrTx/>
              <a:defRPr/>
            </a:pPr>
            <a:endParaRPr lang="en-GB" altLang="en-US" i="0" dirty="0">
              <a:solidFill>
                <a:schemeClr val="tx1"/>
              </a:solidFill>
            </a:endParaRPr>
          </a:p>
          <a:p>
            <a:pPr marL="457200" indent="-457200">
              <a:buClrTx/>
              <a:defRPr/>
            </a:pPr>
            <a:endParaRPr lang="en-GB" altLang="en-US" i="0" dirty="0">
              <a:solidFill>
                <a:schemeClr val="tx1"/>
              </a:solidFill>
            </a:endParaRPr>
          </a:p>
          <a:p>
            <a:pPr marL="457200" indent="-457200">
              <a:buClrTx/>
              <a:defRPr/>
            </a:pPr>
            <a:endParaRPr lang="en-GB" altLang="en-US" sz="1100" i="0" dirty="0"/>
          </a:p>
          <a:p>
            <a:pPr marL="457200" indent="-457200">
              <a:buClrTx/>
              <a:defRPr/>
            </a:pPr>
            <a:endParaRPr lang="en-GB" altLang="en-US" sz="2000" i="0" dirty="0">
              <a:solidFill>
                <a:schemeClr val="tx1"/>
              </a:solidFill>
            </a:endParaRPr>
          </a:p>
          <a:p>
            <a:pPr marL="457200" indent="-457200">
              <a:buClrTx/>
              <a:defRPr/>
            </a:pPr>
            <a:endParaRPr lang="en-GB" altLang="en-US" sz="1600" i="0" dirty="0">
              <a:solidFill>
                <a:schemeClr val="tx1"/>
              </a:solidFill>
            </a:endParaRPr>
          </a:p>
          <a:p>
            <a:pPr marL="400050" lvl="1" indent="0">
              <a:buClrTx/>
              <a:buFontTx/>
              <a:buNone/>
              <a:defRPr/>
            </a:pPr>
            <a:endParaRPr lang="en-GB" altLang="en-US" sz="1600" dirty="0">
              <a:solidFill>
                <a:schemeClr val="tx1"/>
              </a:solidFill>
            </a:endParaRPr>
          </a:p>
          <a:p>
            <a:pPr marL="457200" indent="-457200">
              <a:buClrTx/>
              <a:buFontTx/>
              <a:buNone/>
              <a:defRPr/>
            </a:pPr>
            <a:endParaRPr lang="en-GB" altLang="en-US" sz="2200" i="0" dirty="0"/>
          </a:p>
          <a:p>
            <a:pPr marL="400050" lvl="1" indent="0">
              <a:buClrTx/>
              <a:defRPr/>
            </a:pPr>
            <a:endParaRPr lang="en-GB" altLang="en-US" dirty="0"/>
          </a:p>
          <a:p>
            <a:pPr marL="457200" indent="-457200">
              <a:buClrTx/>
              <a:buFontTx/>
              <a:buNone/>
              <a:defRPr/>
            </a:pPr>
            <a:endParaRPr lang="en-GB" altLang="en-US" sz="1400" i="0" dirty="0"/>
          </a:p>
          <a:p>
            <a:pPr marL="457200" indent="-457200">
              <a:buFontTx/>
              <a:buNone/>
              <a:defRPr/>
            </a:pPr>
            <a:endParaRPr lang="en-GB" altLang="en-US" sz="2200" i="0" dirty="0"/>
          </a:p>
          <a:p>
            <a:pPr marL="457200" indent="-457200">
              <a:buFontTx/>
              <a:buAutoNum type="arabicParenR"/>
              <a:defRPr/>
            </a:pPr>
            <a:endParaRPr lang="en-GB" altLang="en-US" sz="2200" i="0" dirty="0"/>
          </a:p>
        </p:txBody>
      </p:sp>
    </p:spTree>
    <p:extLst>
      <p:ext uri="{BB962C8B-B14F-4D97-AF65-F5344CB8AC3E}">
        <p14:creationId xmlns:p14="http://schemas.microsoft.com/office/powerpoint/2010/main" val="130783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noChangeArrowheads="1"/>
          </p:cNvSpPr>
          <p:nvPr>
            <p:ph type="title"/>
          </p:nvPr>
        </p:nvSpPr>
        <p:spPr>
          <a:xfrm>
            <a:off x="0" y="152400"/>
            <a:ext cx="8451850" cy="609600"/>
          </a:xfrm>
        </p:spPr>
        <p:txBody>
          <a:bodyPr/>
          <a:lstStyle/>
          <a:p>
            <a:pPr marL="0" indent="0"/>
            <a:r>
              <a:rPr lang="en-US" altLang="en-US" sz="2400" dirty="0">
                <a:solidFill>
                  <a:schemeClr val="bg1"/>
                </a:solidFill>
              </a:rPr>
              <a:t>New PAR approach – I</a:t>
            </a:r>
            <a:br>
              <a:rPr lang="en-US" altLang="en-US" sz="2400" dirty="0">
                <a:solidFill>
                  <a:schemeClr val="bg1"/>
                </a:solidFill>
              </a:rPr>
            </a:br>
            <a:r>
              <a:rPr lang="en-US" altLang="en-US" sz="2400" dirty="0">
                <a:solidFill>
                  <a:schemeClr val="bg1"/>
                </a:solidFill>
              </a:rPr>
              <a:t>PAR definition</a:t>
            </a:r>
            <a:endParaRPr lang="en-US" altLang="en-US" dirty="0">
              <a:solidFill>
                <a:schemeClr val="bg1"/>
              </a:solidFill>
            </a:endParaRPr>
          </a:p>
        </p:txBody>
      </p:sp>
      <p:graphicFrame>
        <p:nvGraphicFramePr>
          <p:cNvPr id="8" name="Content Placeholder 7">
            <a:extLst>
              <a:ext uri="{FF2B5EF4-FFF2-40B4-BE49-F238E27FC236}">
                <a16:creationId xmlns:a16="http://schemas.microsoft.com/office/drawing/2014/main" id="{3F70EFB8-058E-4267-953A-244909520526}"/>
              </a:ext>
            </a:extLst>
          </p:cNvPr>
          <p:cNvGraphicFramePr>
            <a:graphicFrameLocks noGrp="1"/>
          </p:cNvGraphicFramePr>
          <p:nvPr>
            <p:ph idx="1"/>
          </p:nvPr>
        </p:nvGraphicFramePr>
        <p:xfrm>
          <a:off x="152400" y="1143000"/>
          <a:ext cx="8610600" cy="548640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9" name="Rectangle 2">
            <a:extLst>
              <a:ext uri="{FF2B5EF4-FFF2-40B4-BE49-F238E27FC236}">
                <a16:creationId xmlns:a16="http://schemas.microsoft.com/office/drawing/2014/main" id="{DF05DA78-E0DF-40F0-9EBD-C21036AA67EA}"/>
              </a:ext>
            </a:extLst>
          </p:cNvPr>
          <p:cNvSpPr>
            <a:spLocks noChangeArrowheads="1"/>
          </p:cNvSpPr>
          <p:nvPr/>
        </p:nvSpPr>
        <p:spPr bwMode="auto">
          <a:xfrm>
            <a:off x="358746" y="1295400"/>
            <a:ext cx="1944688" cy="1384300"/>
          </a:xfrm>
          <a:prstGeom prst="rect">
            <a:avLst/>
          </a:prstGeom>
          <a:ln/>
        </p:spPr>
        <p:style>
          <a:lnRef idx="2">
            <a:schemeClr val="accent1"/>
          </a:lnRef>
          <a:fillRef idx="1">
            <a:schemeClr val="lt1"/>
          </a:fillRef>
          <a:effectRef idx="0">
            <a:schemeClr val="accent1"/>
          </a:effectRef>
          <a:fontRef idx="minor">
            <a:schemeClr val="dk1"/>
          </a:fontRef>
        </p:style>
        <p:txBody>
          <a:bodyPr>
            <a:spAutoFit/>
          </a:bodyPr>
          <a:lstStyle/>
          <a:p>
            <a:pPr marL="0" lvl="1" eaLnBrk="1" hangingPunct="1">
              <a:spcAft>
                <a:spcPts val="600"/>
              </a:spcAft>
              <a:defRPr/>
            </a:pPr>
            <a:r>
              <a:rPr lang="en-GB" sz="1400" b="1" dirty="0">
                <a:solidFill>
                  <a:srgbClr val="000000"/>
                </a:solidFill>
              </a:rPr>
              <a:t>Public administration </a:t>
            </a:r>
            <a:r>
              <a:rPr lang="en-GB" sz="1400" dirty="0">
                <a:solidFill>
                  <a:srgbClr val="000000"/>
                </a:solidFill>
              </a:rPr>
              <a:t>has five separate yet interlinked and mutually enhancing dimensions</a:t>
            </a:r>
          </a:p>
        </p:txBody>
      </p:sp>
      <p:sp>
        <p:nvSpPr>
          <p:cNvPr id="8197" name="Oval 9"/>
          <p:cNvSpPr>
            <a:spLocks noChangeArrowheads="1"/>
          </p:cNvSpPr>
          <p:nvPr/>
        </p:nvSpPr>
        <p:spPr bwMode="auto">
          <a:xfrm>
            <a:off x="4572000" y="3357563"/>
            <a:ext cx="144463" cy="1511300"/>
          </a:xfrm>
          <a:prstGeom prst="ellipse">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anchor="ctr"/>
          <a:lstStyle>
            <a:lvl1pPr marL="3175">
              <a:spcBef>
                <a:spcPct val="20000"/>
              </a:spcBef>
              <a:buClr>
                <a:schemeClr val="bg1"/>
              </a:buClr>
              <a:buChar char="•"/>
              <a:defRPr sz="2400" i="1">
                <a:solidFill>
                  <a:srgbClr val="0F5494"/>
                </a:solidFill>
                <a:latin typeface="Verdana" charset="0"/>
                <a:ea typeface="ＭＳ Ｐゴシック" charset="-128"/>
              </a:defRPr>
            </a:lvl1pPr>
            <a:lvl2pPr marL="742950" indent="-285750">
              <a:spcBef>
                <a:spcPct val="20000"/>
              </a:spcBef>
              <a:buClr>
                <a:srgbClr val="009FBA"/>
              </a:buClr>
              <a:buChar char="•"/>
              <a:defRPr sz="2000" b="1">
                <a:solidFill>
                  <a:srgbClr val="0F5494"/>
                </a:solidFill>
                <a:latin typeface="Verdana" charset="0"/>
                <a:ea typeface="ＭＳ Ｐゴシック" charset="-128"/>
              </a:defRPr>
            </a:lvl2pPr>
            <a:lvl3pPr marL="1143000" indent="-228600">
              <a:spcBef>
                <a:spcPct val="20000"/>
              </a:spcBef>
              <a:defRPr sz="1400">
                <a:solidFill>
                  <a:srgbClr val="0F5494"/>
                </a:solidFill>
                <a:latin typeface="Verdana" charset="0"/>
                <a:ea typeface="ＭＳ Ｐゴシック" charset="-128"/>
              </a:defRPr>
            </a:lvl3pPr>
            <a:lvl4pPr marL="1600200" indent="-228600">
              <a:spcBef>
                <a:spcPct val="20000"/>
              </a:spcBef>
              <a:buChar char="–"/>
              <a:defRPr sz="2000">
                <a:solidFill>
                  <a:schemeClr val="tx1"/>
                </a:solidFill>
                <a:latin typeface="Arial" charset="0"/>
                <a:ea typeface="ＭＳ Ｐゴシック" charset="-128"/>
              </a:defRPr>
            </a:lvl4pPr>
            <a:lvl5pPr marL="2057400" indent="-228600">
              <a:spcBef>
                <a:spcPct val="20000"/>
              </a:spcBef>
              <a:buChar char="»"/>
              <a:defRPr sz="2000">
                <a:solidFill>
                  <a:schemeClr val="tx1"/>
                </a:solidFill>
                <a:latin typeface="Arial" charset="0"/>
                <a:ea typeface="ＭＳ Ｐゴシック" charset="-128"/>
              </a:defRPr>
            </a:lvl5pPr>
            <a:lvl6pPr marL="2514600" indent="-228600" eaLnBrk="0" fontAlgn="base" hangingPunct="0">
              <a:spcBef>
                <a:spcPct val="20000"/>
              </a:spcBef>
              <a:spcAft>
                <a:spcPct val="0"/>
              </a:spcAft>
              <a:buChar char="»"/>
              <a:defRPr sz="2000">
                <a:solidFill>
                  <a:schemeClr val="tx1"/>
                </a:solidFill>
                <a:latin typeface="Arial" charset="0"/>
                <a:ea typeface="ＭＳ Ｐゴシック" charset="-128"/>
              </a:defRPr>
            </a:lvl6pPr>
            <a:lvl7pPr marL="2971800" indent="-228600" eaLnBrk="0" fontAlgn="base" hangingPunct="0">
              <a:spcBef>
                <a:spcPct val="20000"/>
              </a:spcBef>
              <a:spcAft>
                <a:spcPct val="0"/>
              </a:spcAft>
              <a:buChar char="»"/>
              <a:defRPr sz="2000">
                <a:solidFill>
                  <a:schemeClr val="tx1"/>
                </a:solidFill>
                <a:latin typeface="Arial" charset="0"/>
                <a:ea typeface="ＭＳ Ｐゴシック" charset="-128"/>
              </a:defRPr>
            </a:lvl7pPr>
            <a:lvl8pPr marL="3429000" indent="-228600" eaLnBrk="0" fontAlgn="base" hangingPunct="0">
              <a:spcBef>
                <a:spcPct val="20000"/>
              </a:spcBef>
              <a:spcAft>
                <a:spcPct val="0"/>
              </a:spcAft>
              <a:buChar char="»"/>
              <a:defRPr sz="2000">
                <a:solidFill>
                  <a:schemeClr val="tx1"/>
                </a:solidFill>
                <a:latin typeface="Arial" charset="0"/>
                <a:ea typeface="ＭＳ Ｐゴシック" charset="-128"/>
              </a:defRPr>
            </a:lvl8pPr>
            <a:lvl9pPr marL="3886200" indent="-228600" eaLnBrk="0" fontAlgn="base" hangingPunct="0">
              <a:spcBef>
                <a:spcPct val="20000"/>
              </a:spcBef>
              <a:spcAft>
                <a:spcPct val="0"/>
              </a:spcAft>
              <a:buChar char="»"/>
              <a:defRPr sz="2000">
                <a:solidFill>
                  <a:schemeClr val="tx1"/>
                </a:solidFill>
                <a:latin typeface="Arial" charset="0"/>
                <a:ea typeface="ＭＳ Ｐゴシック" charset="-128"/>
              </a:defRPr>
            </a:lvl9pPr>
          </a:lstStyle>
          <a:p>
            <a:pPr eaLnBrk="1" hangingPunct="1">
              <a:spcBef>
                <a:spcPct val="0"/>
              </a:spcBef>
              <a:buClrTx/>
              <a:buFontTx/>
              <a:buNone/>
            </a:pPr>
            <a:endParaRPr lang="en-US" altLang="en-US" sz="1200" i="0"/>
          </a:p>
        </p:txBody>
      </p:sp>
      <p:sp>
        <p:nvSpPr>
          <p:cNvPr id="8198" name="Oval 15"/>
          <p:cNvSpPr>
            <a:spLocks noChangeArrowheads="1"/>
          </p:cNvSpPr>
          <p:nvPr/>
        </p:nvSpPr>
        <p:spPr bwMode="auto">
          <a:xfrm>
            <a:off x="4211638" y="3213100"/>
            <a:ext cx="914400" cy="914400"/>
          </a:xfrm>
          <a:prstGeom prst="ellipse">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anchor="ctr"/>
          <a:lstStyle>
            <a:lvl1pPr marL="3175">
              <a:spcBef>
                <a:spcPct val="20000"/>
              </a:spcBef>
              <a:buClr>
                <a:schemeClr val="bg1"/>
              </a:buClr>
              <a:buChar char="•"/>
              <a:defRPr sz="2400" i="1">
                <a:solidFill>
                  <a:srgbClr val="0F5494"/>
                </a:solidFill>
                <a:latin typeface="Verdana" charset="0"/>
                <a:ea typeface="ＭＳ Ｐゴシック" charset="-128"/>
              </a:defRPr>
            </a:lvl1pPr>
            <a:lvl2pPr marL="742950" indent="-285750">
              <a:spcBef>
                <a:spcPct val="20000"/>
              </a:spcBef>
              <a:buClr>
                <a:srgbClr val="009FBA"/>
              </a:buClr>
              <a:buChar char="•"/>
              <a:defRPr sz="2000" b="1">
                <a:solidFill>
                  <a:srgbClr val="0F5494"/>
                </a:solidFill>
                <a:latin typeface="Verdana" charset="0"/>
                <a:ea typeface="ＭＳ Ｐゴシック" charset="-128"/>
              </a:defRPr>
            </a:lvl2pPr>
            <a:lvl3pPr marL="1143000" indent="-228600">
              <a:spcBef>
                <a:spcPct val="20000"/>
              </a:spcBef>
              <a:defRPr sz="1400">
                <a:solidFill>
                  <a:srgbClr val="0F5494"/>
                </a:solidFill>
                <a:latin typeface="Verdana" charset="0"/>
                <a:ea typeface="ＭＳ Ｐゴシック" charset="-128"/>
              </a:defRPr>
            </a:lvl3pPr>
            <a:lvl4pPr marL="1600200" indent="-228600">
              <a:spcBef>
                <a:spcPct val="20000"/>
              </a:spcBef>
              <a:buChar char="–"/>
              <a:defRPr sz="2000">
                <a:solidFill>
                  <a:schemeClr val="tx1"/>
                </a:solidFill>
                <a:latin typeface="Arial" charset="0"/>
                <a:ea typeface="ＭＳ Ｐゴシック" charset="-128"/>
              </a:defRPr>
            </a:lvl4pPr>
            <a:lvl5pPr marL="2057400" indent="-228600">
              <a:spcBef>
                <a:spcPct val="20000"/>
              </a:spcBef>
              <a:buChar char="»"/>
              <a:defRPr sz="2000">
                <a:solidFill>
                  <a:schemeClr val="tx1"/>
                </a:solidFill>
                <a:latin typeface="Arial" charset="0"/>
                <a:ea typeface="ＭＳ Ｐゴシック" charset="-128"/>
              </a:defRPr>
            </a:lvl5pPr>
            <a:lvl6pPr marL="2514600" indent="-228600" eaLnBrk="0" fontAlgn="base" hangingPunct="0">
              <a:spcBef>
                <a:spcPct val="20000"/>
              </a:spcBef>
              <a:spcAft>
                <a:spcPct val="0"/>
              </a:spcAft>
              <a:buChar char="»"/>
              <a:defRPr sz="2000">
                <a:solidFill>
                  <a:schemeClr val="tx1"/>
                </a:solidFill>
                <a:latin typeface="Arial" charset="0"/>
                <a:ea typeface="ＭＳ Ｐゴシック" charset="-128"/>
              </a:defRPr>
            </a:lvl6pPr>
            <a:lvl7pPr marL="2971800" indent="-228600" eaLnBrk="0" fontAlgn="base" hangingPunct="0">
              <a:spcBef>
                <a:spcPct val="20000"/>
              </a:spcBef>
              <a:spcAft>
                <a:spcPct val="0"/>
              </a:spcAft>
              <a:buChar char="»"/>
              <a:defRPr sz="2000">
                <a:solidFill>
                  <a:schemeClr val="tx1"/>
                </a:solidFill>
                <a:latin typeface="Arial" charset="0"/>
                <a:ea typeface="ＭＳ Ｐゴシック" charset="-128"/>
              </a:defRPr>
            </a:lvl7pPr>
            <a:lvl8pPr marL="3429000" indent="-228600" eaLnBrk="0" fontAlgn="base" hangingPunct="0">
              <a:spcBef>
                <a:spcPct val="20000"/>
              </a:spcBef>
              <a:spcAft>
                <a:spcPct val="0"/>
              </a:spcAft>
              <a:buChar char="»"/>
              <a:defRPr sz="2000">
                <a:solidFill>
                  <a:schemeClr val="tx1"/>
                </a:solidFill>
                <a:latin typeface="Arial" charset="0"/>
                <a:ea typeface="ＭＳ Ｐゴシック" charset="-128"/>
              </a:defRPr>
            </a:lvl8pPr>
            <a:lvl9pPr marL="3886200" indent="-228600" eaLnBrk="0" fontAlgn="base" hangingPunct="0">
              <a:spcBef>
                <a:spcPct val="20000"/>
              </a:spcBef>
              <a:spcAft>
                <a:spcPct val="0"/>
              </a:spcAft>
              <a:buChar char="»"/>
              <a:defRPr sz="2000">
                <a:solidFill>
                  <a:schemeClr val="tx1"/>
                </a:solidFill>
                <a:latin typeface="Arial" charset="0"/>
                <a:ea typeface="ＭＳ Ｐゴシック" charset="-128"/>
              </a:defRPr>
            </a:lvl9pPr>
          </a:lstStyle>
          <a:p>
            <a:pPr eaLnBrk="1" hangingPunct="1">
              <a:spcBef>
                <a:spcPct val="0"/>
              </a:spcBef>
              <a:buClrTx/>
              <a:buFontTx/>
              <a:buNone/>
            </a:pPr>
            <a:endParaRPr lang="en-US" altLang="en-US" sz="1200" i="0"/>
          </a:p>
        </p:txBody>
      </p:sp>
      <p:sp>
        <p:nvSpPr>
          <p:cNvPr id="8199" name="Action Button: Forward or Next 18">
            <a:hlinkClick r:id="" action="ppaction://hlinkshowjump?jump=nextslide" highlightClick="1"/>
          </p:cNvPr>
          <p:cNvSpPr>
            <a:spLocks noChangeArrowheads="1"/>
          </p:cNvSpPr>
          <p:nvPr/>
        </p:nvSpPr>
        <p:spPr bwMode="auto">
          <a:xfrm>
            <a:off x="3924300" y="3789363"/>
            <a:ext cx="719138" cy="338137"/>
          </a:xfrm>
          <a:prstGeom prst="actionButtonForwardNex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anchor="ctr"/>
          <a:lstStyle>
            <a:lvl1pPr marL="3175">
              <a:spcBef>
                <a:spcPct val="20000"/>
              </a:spcBef>
              <a:buClr>
                <a:schemeClr val="bg1"/>
              </a:buClr>
              <a:buChar char="•"/>
              <a:defRPr sz="2400" i="1">
                <a:solidFill>
                  <a:srgbClr val="0F5494"/>
                </a:solidFill>
                <a:latin typeface="Verdana" charset="0"/>
                <a:ea typeface="ＭＳ Ｐゴシック" charset="-128"/>
              </a:defRPr>
            </a:lvl1pPr>
            <a:lvl2pPr marL="742950" indent="-285750">
              <a:spcBef>
                <a:spcPct val="20000"/>
              </a:spcBef>
              <a:buClr>
                <a:srgbClr val="009FBA"/>
              </a:buClr>
              <a:buChar char="•"/>
              <a:defRPr sz="2000" b="1">
                <a:solidFill>
                  <a:srgbClr val="0F5494"/>
                </a:solidFill>
                <a:latin typeface="Verdana" charset="0"/>
                <a:ea typeface="ＭＳ Ｐゴシック" charset="-128"/>
              </a:defRPr>
            </a:lvl2pPr>
            <a:lvl3pPr marL="1143000" indent="-228600">
              <a:spcBef>
                <a:spcPct val="20000"/>
              </a:spcBef>
              <a:defRPr sz="1400">
                <a:solidFill>
                  <a:srgbClr val="0F5494"/>
                </a:solidFill>
                <a:latin typeface="Verdana" charset="0"/>
                <a:ea typeface="ＭＳ Ｐゴシック" charset="-128"/>
              </a:defRPr>
            </a:lvl3pPr>
            <a:lvl4pPr marL="1600200" indent="-228600">
              <a:spcBef>
                <a:spcPct val="20000"/>
              </a:spcBef>
              <a:buChar char="–"/>
              <a:defRPr sz="2000">
                <a:solidFill>
                  <a:schemeClr val="tx1"/>
                </a:solidFill>
                <a:latin typeface="Arial" charset="0"/>
                <a:ea typeface="ＭＳ Ｐゴシック" charset="-128"/>
              </a:defRPr>
            </a:lvl4pPr>
            <a:lvl5pPr marL="2057400" indent="-228600">
              <a:spcBef>
                <a:spcPct val="20000"/>
              </a:spcBef>
              <a:buChar char="»"/>
              <a:defRPr sz="2000">
                <a:solidFill>
                  <a:schemeClr val="tx1"/>
                </a:solidFill>
                <a:latin typeface="Arial" charset="0"/>
                <a:ea typeface="ＭＳ Ｐゴシック" charset="-128"/>
              </a:defRPr>
            </a:lvl5pPr>
            <a:lvl6pPr marL="2514600" indent="-228600" eaLnBrk="0" fontAlgn="base" hangingPunct="0">
              <a:spcBef>
                <a:spcPct val="20000"/>
              </a:spcBef>
              <a:spcAft>
                <a:spcPct val="0"/>
              </a:spcAft>
              <a:buChar char="»"/>
              <a:defRPr sz="2000">
                <a:solidFill>
                  <a:schemeClr val="tx1"/>
                </a:solidFill>
                <a:latin typeface="Arial" charset="0"/>
                <a:ea typeface="ＭＳ Ｐゴシック" charset="-128"/>
              </a:defRPr>
            </a:lvl6pPr>
            <a:lvl7pPr marL="2971800" indent="-228600" eaLnBrk="0" fontAlgn="base" hangingPunct="0">
              <a:spcBef>
                <a:spcPct val="20000"/>
              </a:spcBef>
              <a:spcAft>
                <a:spcPct val="0"/>
              </a:spcAft>
              <a:buChar char="»"/>
              <a:defRPr sz="2000">
                <a:solidFill>
                  <a:schemeClr val="tx1"/>
                </a:solidFill>
                <a:latin typeface="Arial" charset="0"/>
                <a:ea typeface="ＭＳ Ｐゴシック" charset="-128"/>
              </a:defRPr>
            </a:lvl7pPr>
            <a:lvl8pPr marL="3429000" indent="-228600" eaLnBrk="0" fontAlgn="base" hangingPunct="0">
              <a:spcBef>
                <a:spcPct val="20000"/>
              </a:spcBef>
              <a:spcAft>
                <a:spcPct val="0"/>
              </a:spcAft>
              <a:buChar char="»"/>
              <a:defRPr sz="2000">
                <a:solidFill>
                  <a:schemeClr val="tx1"/>
                </a:solidFill>
                <a:latin typeface="Arial" charset="0"/>
                <a:ea typeface="ＭＳ Ｐゴシック" charset="-128"/>
              </a:defRPr>
            </a:lvl8pPr>
            <a:lvl9pPr marL="3886200" indent="-228600" eaLnBrk="0" fontAlgn="base" hangingPunct="0">
              <a:spcBef>
                <a:spcPct val="20000"/>
              </a:spcBef>
              <a:spcAft>
                <a:spcPct val="0"/>
              </a:spcAft>
              <a:buChar char="»"/>
              <a:defRPr sz="2000">
                <a:solidFill>
                  <a:schemeClr val="tx1"/>
                </a:solidFill>
                <a:latin typeface="Arial" charset="0"/>
                <a:ea typeface="ＭＳ Ｐゴシック" charset="-128"/>
              </a:defRPr>
            </a:lvl9pPr>
          </a:lstStyle>
          <a:p>
            <a:pPr eaLnBrk="1" hangingPunct="1">
              <a:spcBef>
                <a:spcPct val="0"/>
              </a:spcBef>
              <a:buClrTx/>
              <a:buFontTx/>
              <a:buNone/>
            </a:pPr>
            <a:endParaRPr lang="en-US" altLang="en-US" sz="1200" i="0"/>
          </a:p>
        </p:txBody>
      </p:sp>
      <p:sp>
        <p:nvSpPr>
          <p:cNvPr id="21" name="Rectangle 2">
            <a:extLst>
              <a:ext uri="{FF2B5EF4-FFF2-40B4-BE49-F238E27FC236}">
                <a16:creationId xmlns:a16="http://schemas.microsoft.com/office/drawing/2014/main" id="{155C1393-650E-4E55-969B-CFA36278373C}"/>
              </a:ext>
            </a:extLst>
          </p:cNvPr>
          <p:cNvSpPr>
            <a:spLocks noChangeArrowheads="1"/>
          </p:cNvSpPr>
          <p:nvPr/>
        </p:nvSpPr>
        <p:spPr bwMode="auto">
          <a:xfrm>
            <a:off x="6461534" y="1114927"/>
            <a:ext cx="2447925" cy="1692275"/>
          </a:xfrm>
          <a:prstGeom prst="rect">
            <a:avLst/>
          </a:prstGeom>
          <a:ln/>
        </p:spPr>
        <p:style>
          <a:lnRef idx="2">
            <a:schemeClr val="accent1"/>
          </a:lnRef>
          <a:fillRef idx="1">
            <a:schemeClr val="lt1"/>
          </a:fillRef>
          <a:effectRef idx="0">
            <a:schemeClr val="accent1"/>
          </a:effectRef>
          <a:fontRef idx="minor">
            <a:schemeClr val="dk1"/>
          </a:fontRef>
        </p:style>
        <p:txBody>
          <a:bodyPr>
            <a:spAutoFit/>
          </a:bodyPr>
          <a:lstStyle/>
          <a:p>
            <a:pPr marL="0" lvl="1" eaLnBrk="1" hangingPunct="1">
              <a:spcAft>
                <a:spcPts val="600"/>
              </a:spcAft>
              <a:defRPr/>
            </a:pPr>
            <a:r>
              <a:rPr lang="en-GB" sz="1300" b="1" dirty="0">
                <a:solidFill>
                  <a:srgbClr val="000000"/>
                </a:solidFill>
              </a:rPr>
              <a:t>Public administration reform </a:t>
            </a:r>
            <a:r>
              <a:rPr lang="en-GB" sz="1300" dirty="0">
                <a:solidFill>
                  <a:srgbClr val="000000"/>
                </a:solidFill>
              </a:rPr>
              <a:t>is about having a medium-term strategic framework (one or several strategies) that addresses and sequences reforms within and between the different dimensions</a:t>
            </a:r>
          </a:p>
        </p:txBody>
      </p:sp>
      <p:grpSp>
        <p:nvGrpSpPr>
          <p:cNvPr id="12" name="Group 11"/>
          <p:cNvGrpSpPr>
            <a:grpSpLocks/>
          </p:cNvGrpSpPr>
          <p:nvPr/>
        </p:nvGrpSpPr>
        <p:grpSpPr bwMode="auto">
          <a:xfrm>
            <a:off x="3313113" y="2967038"/>
            <a:ext cx="2362200" cy="1981200"/>
            <a:chOff x="30696" y="-51075"/>
            <a:chExt cx="3044952" cy="1669851"/>
          </a:xfrm>
        </p:grpSpPr>
        <p:sp>
          <p:nvSpPr>
            <p:cNvPr id="13" name="Rounded Rectangle 12">
              <a:extLst>
                <a:ext uri="{FF2B5EF4-FFF2-40B4-BE49-F238E27FC236}">
                  <a16:creationId xmlns:a16="http://schemas.microsoft.com/office/drawing/2014/main" id="{D22211CA-EB53-456C-9434-02A05AA34DFD}"/>
                </a:ext>
              </a:extLst>
            </p:cNvPr>
            <p:cNvSpPr/>
            <p:nvPr/>
          </p:nvSpPr>
          <p:spPr>
            <a:xfrm>
              <a:off x="30696" y="-51075"/>
              <a:ext cx="3044952" cy="1669851"/>
            </a:xfrm>
            <a:prstGeom prst="roundRect">
              <a:avLst/>
            </a:prstGeom>
          </p:spPr>
          <p:style>
            <a:lnRef idx="0">
              <a:schemeClr val="lt1">
                <a:hueOff val="0"/>
                <a:satOff val="0"/>
                <a:lumOff val="0"/>
                <a:alphaOff val="0"/>
              </a:schemeClr>
            </a:lnRef>
            <a:fillRef idx="3">
              <a:schemeClr val="accent1">
                <a:hueOff val="0"/>
                <a:satOff val="0"/>
                <a:lumOff val="0"/>
                <a:alphaOff val="0"/>
              </a:schemeClr>
            </a:fillRef>
            <a:effectRef idx="2">
              <a:schemeClr val="accent1">
                <a:hueOff val="0"/>
                <a:satOff val="0"/>
                <a:lumOff val="0"/>
                <a:alphaOff val="0"/>
              </a:schemeClr>
            </a:effectRef>
            <a:fontRef idx="minor">
              <a:schemeClr val="lt1"/>
            </a:fontRef>
          </p:style>
        </p:sp>
        <p:sp>
          <p:nvSpPr>
            <p:cNvPr id="14" name="Rounded Rectangle 4">
              <a:extLst>
                <a:ext uri="{FF2B5EF4-FFF2-40B4-BE49-F238E27FC236}">
                  <a16:creationId xmlns:a16="http://schemas.microsoft.com/office/drawing/2014/main" id="{923EAFEC-EEE3-4F81-BBAA-937869A664A6}"/>
                </a:ext>
              </a:extLst>
            </p:cNvPr>
            <p:cNvSpPr/>
            <p:nvPr/>
          </p:nvSpPr>
          <p:spPr>
            <a:xfrm>
              <a:off x="81854" y="84065"/>
              <a:ext cx="2881245" cy="1506612"/>
            </a:xfrm>
            <a:prstGeom prst="rect">
              <a:avLst/>
            </a:prstGeom>
          </p:spPr>
          <p:style>
            <a:lnRef idx="0">
              <a:scrgbClr r="0" g="0" b="0"/>
            </a:lnRef>
            <a:fillRef idx="0">
              <a:scrgbClr r="0" g="0" b="0"/>
            </a:fillRef>
            <a:effectRef idx="0">
              <a:scrgbClr r="0" g="0" b="0"/>
            </a:effectRef>
            <a:fontRef idx="minor">
              <a:schemeClr val="lt1"/>
            </a:fontRef>
          </p:style>
          <p:txBody>
            <a:bodyPr lIns="114300" tIns="57150" rIns="114300" bIns="57150" spcCol="1270" anchor="ctr"/>
            <a:lstStyle/>
            <a:p>
              <a:pPr algn="ctr" defTabSz="1333500" eaLnBrk="1" hangingPunct="1">
                <a:lnSpc>
                  <a:spcPct val="90000"/>
                </a:lnSpc>
                <a:spcAft>
                  <a:spcPct val="35000"/>
                </a:spcAft>
                <a:defRPr/>
              </a:pPr>
              <a:r>
                <a:rPr lang="en-US" sz="2400" dirty="0">
                  <a:solidFill>
                    <a:srgbClr val="000000"/>
                  </a:solidFill>
                </a:rPr>
                <a:t>Strategic framework of PAR</a:t>
              </a:r>
            </a:p>
          </p:txBody>
        </p: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2"/>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 grpId="0" animBg="1"/>
    </p:bldLst>
  </p:timing>
</p:sld>
</file>

<file path=ppt/theme/theme1.xml><?xml version="1.0" encoding="utf-8"?>
<a:theme xmlns:a="http://schemas.openxmlformats.org/drawingml/2006/main" name="EC_Blank">
  <a:themeElements>
    <a:clrScheme name="Slide_Master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fontScheme name="Slide_Master">
      <a:majorFont>
        <a:latin typeface="Verdana"/>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cap="flat" cmpd="sng" algn="ctr">
              <a:solidFill>
                <a:schemeClr val="tx1"/>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ctr" anchorCtr="0" compatLnSpc="1">
        <a:prstTxWarp prst="textNoShape">
          <a:avLst/>
        </a:prstTxWarp>
      </a:bodyPr>
      <a:lstStyle>
        <a:defPPr marL="3175" marR="0" indent="0" algn="l" defTabSz="914400" rtl="0" eaLnBrk="1" fontAlgn="base" latinLnBrk="0" hangingPunct="1">
          <a:lnSpc>
            <a:spcPct val="100000"/>
          </a:lnSpc>
          <a:spcBef>
            <a:spcPct val="0"/>
          </a:spcBef>
          <a:spcAft>
            <a:spcPct val="0"/>
          </a:spcAft>
          <a:buClrTx/>
          <a:buSzTx/>
          <a:buFontTx/>
          <a:buNone/>
          <a:tabLst/>
          <a:defRPr kumimoji="0" lang="en-GB" sz="1200" b="0" i="0" u="none" strike="noStrike" cap="none" normalizeH="0" baseline="0" smtClean="0">
            <a:ln>
              <a:noFill/>
            </a:ln>
            <a:solidFill>
              <a:srgbClr val="0F5494"/>
            </a:solidFill>
            <a:effectLst/>
            <a:latin typeface="Verdana" pitchFamily="34" charset="0"/>
          </a:defRPr>
        </a:defPPr>
      </a:lstStyle>
    </a:spDef>
    <a:lnDef>
      <a:spPr bwMode="auto">
        <a:xfrm>
          <a:off x="0" y="0"/>
          <a:ext cx="1" cy="1"/>
        </a:xfrm>
        <a:custGeom>
          <a:avLst/>
          <a:gdLst/>
          <a:ahLst/>
          <a:cxnLst/>
          <a:rect l="0" t="0" r="0" b="0"/>
          <a:pathLst/>
        </a:cu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cap="flat" cmpd="sng" algn="ctr">
              <a:solidFill>
                <a:schemeClr val="tx1"/>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ctr" anchorCtr="0" compatLnSpc="1">
        <a:prstTxWarp prst="textNoShape">
          <a:avLst/>
        </a:prstTxWarp>
      </a:bodyPr>
      <a:lstStyle>
        <a:defPPr marL="3175" marR="0" indent="0" algn="l" defTabSz="914400" rtl="0" eaLnBrk="1" fontAlgn="base" latinLnBrk="0" hangingPunct="1">
          <a:lnSpc>
            <a:spcPct val="100000"/>
          </a:lnSpc>
          <a:spcBef>
            <a:spcPct val="0"/>
          </a:spcBef>
          <a:spcAft>
            <a:spcPct val="0"/>
          </a:spcAft>
          <a:buClrTx/>
          <a:buSzTx/>
          <a:buFontTx/>
          <a:buNone/>
          <a:tabLst/>
          <a:defRPr kumimoji="0" lang="en-GB" sz="1200" b="0" i="0" u="none" strike="noStrike" cap="none" normalizeH="0" baseline="0" smtClean="0">
            <a:ln>
              <a:noFill/>
            </a:ln>
            <a:solidFill>
              <a:srgbClr val="0F5494"/>
            </a:solidFill>
            <a:effectLst/>
            <a:latin typeface="Verdana" pitchFamily="34" charset="0"/>
          </a:defRPr>
        </a:defPPr>
      </a:lstStyle>
    </a:lnDef>
  </a:objectDefaults>
  <a:extraClrSchemeLst>
    <a:extraClrScheme>
      <a:clrScheme name="Slide_Master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lide_Master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lide_Master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lide_Master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lide_Master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lide_Master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lide_Master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lide_Master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lide_Master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lide_Master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lide_Master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lide_Master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EC_Blank</Template>
  <TotalTime>10912</TotalTime>
  <Words>2083</Words>
  <Application>Microsoft Office PowerPoint</Application>
  <PresentationFormat>Affichage à l'écran (4:3)</PresentationFormat>
  <Paragraphs>338</Paragraphs>
  <Slides>21</Slides>
  <Notes>18</Notes>
  <HiddenSlides>0</HiddenSlides>
  <MMClips>0</MMClips>
  <ScaleCrop>false</ScaleCrop>
  <HeadingPairs>
    <vt:vector size="6" baseType="variant">
      <vt:variant>
        <vt:lpstr>Polices utilisées</vt:lpstr>
      </vt:variant>
      <vt:variant>
        <vt:i4>4</vt:i4>
      </vt:variant>
      <vt:variant>
        <vt:lpstr>Thème</vt:lpstr>
      </vt:variant>
      <vt:variant>
        <vt:i4>1</vt:i4>
      </vt:variant>
      <vt:variant>
        <vt:lpstr>Titres des diapositives</vt:lpstr>
      </vt:variant>
      <vt:variant>
        <vt:i4>21</vt:i4>
      </vt:variant>
    </vt:vector>
  </HeadingPairs>
  <TitlesOfParts>
    <vt:vector size="26" baseType="lpstr">
      <vt:lpstr>ＭＳ Ｐゴシック</vt:lpstr>
      <vt:lpstr>Arial</vt:lpstr>
      <vt:lpstr>Verdana</vt:lpstr>
      <vt:lpstr>Wingdings</vt:lpstr>
      <vt:lpstr>EC_Blank</vt:lpstr>
      <vt:lpstr> How can institution-building/twinning contribute to better public governance?        DG NEAR training for new RTAs  01 December 2017 </vt:lpstr>
      <vt:lpstr>Content</vt:lpstr>
      <vt:lpstr>1. Objectives of  twinning</vt:lpstr>
      <vt:lpstr>2. Our old assumptions </vt:lpstr>
      <vt:lpstr>2. Our old assumptions </vt:lpstr>
      <vt:lpstr>3. Our assumptions  re-visited</vt:lpstr>
      <vt:lpstr>3. Our assumptions revisited</vt:lpstr>
      <vt:lpstr>4. European Commission's  new PAR approach </vt:lpstr>
      <vt:lpstr>New PAR approach – I PAR definition</vt:lpstr>
      <vt:lpstr>New PAR approach – I Key issues affecting all sectors </vt:lpstr>
      <vt:lpstr> Implementation of the  new PAR approach - I</vt:lpstr>
      <vt:lpstr> PAR mainstreaming    Good governance in sector work – II   principles</vt:lpstr>
      <vt:lpstr>Mainstreaming of PAR  in sector work - II</vt:lpstr>
      <vt:lpstr>Twinnings concerned by PAR mainstreaming - II</vt:lpstr>
      <vt:lpstr>Advantages of  PAR mainstreaming - II</vt:lpstr>
      <vt:lpstr>Implementation of PAR mainstreaming - II</vt:lpstr>
      <vt:lpstr>1. Get acquinted with the PAR agenda in the country  Concretely:   Read the country's PAR strategy  and available implementation reports.  Read SIGMA assessment reports  (available on OECD/SIGMA website) and the PAR assessments in the annual enlargement reports.  Meet with the EU Delegation  PAR Task Manager to discuss ongoing horizontal PAR projects.   Ask PAR desk to provide any studies  and/or expert assessments that they  could share and consider  useful for your work.</vt:lpstr>
      <vt:lpstr>Practical advice to RTAs</vt:lpstr>
      <vt:lpstr>Présentation PowerPoint</vt:lpstr>
      <vt:lpstr>Présentation PowerPoint</vt:lpstr>
      <vt:lpstr>Contact for further questions:</vt:lpstr>
    </vt:vector>
  </TitlesOfParts>
  <Company>European Commission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Title</dc:title>
  <dc:creator>COSTA Alberto (ELARG)</dc:creator>
  <cp:lastModifiedBy>Ritva</cp:lastModifiedBy>
  <cp:revision>378</cp:revision>
  <cp:lastPrinted>2017-11-30T19:33:31Z</cp:lastPrinted>
  <dcterms:created xsi:type="dcterms:W3CDTF">2016-12-11T05:28:20Z</dcterms:created>
  <dcterms:modified xsi:type="dcterms:W3CDTF">2017-12-01T07:34:01Z</dcterms:modified>
</cp:coreProperties>
</file>

<file path=docProps/thumbnail.jpeg>
</file>